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slideLayouts/slideLayout12.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slideLayouts/slideLayout13.xml" ContentType="application/vnd.openxmlformats-officedocument.presentationml.slideLayout+xml"/>
  <Override PartName="/ppt/theme/theme21.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slideLayouts/slideLayout16.xml" ContentType="application/vnd.openxmlformats-officedocument.presentationml.slideLayout+xml"/>
  <Override PartName="/ppt/theme/theme2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6.xml" ContentType="application/vnd.openxmlformats-officedocument.theme+xml"/>
  <Override PartName="/ppt/slideLayouts/slideLayout20.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slideLayouts/slideLayout21.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slideUpdateInfo/slideUpdateInfo1.xml" ContentType="application/vnd.openxmlformats-officedocument.presentationml.slideUpdateInfo+xml"/>
  <Override PartName="/ppt/slideUpdateInfo/slideUpdateInfo2.xml" ContentType="application/vnd.openxmlformats-officedocument.presentationml.slideUpdateInfo+xml"/>
  <Override PartName="/ppt/slideUpdateInfo/slideUpdateInfo3.xml" ContentType="application/vnd.openxmlformats-officedocument.presentationml.slideUpdateInfo+xml"/>
  <Override PartName="/ppt/slideUpdateInfo/slideUpdateInfo4.xml" ContentType="application/vnd.openxmlformats-officedocument.presentationml.slideUpdateInfo+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UpdateInfo/slideUpdateInfo5.xml" ContentType="application/vnd.openxmlformats-officedocument.presentationml.slideUpdateInfo+xml"/>
  <Override PartName="/ppt/notesSlides/notesSlide15.xml" ContentType="application/vnd.openxmlformats-officedocument.presentationml.notesSlide+xml"/>
  <Override PartName="/ppt/slideUpdateInfo/slideUpdateInfo6.xml" ContentType="application/vnd.openxmlformats-officedocument.presentationml.slideUpdate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 id="2147483662" r:id="rId7"/>
    <p:sldMasterId id="2147483670" r:id="rId8"/>
    <p:sldMasterId id="2147483672" r:id="rId9"/>
    <p:sldMasterId id="2147483676" r:id="rId10"/>
    <p:sldMasterId id="2147483682" r:id="rId11"/>
    <p:sldMasterId id="2147483684" r:id="rId12"/>
    <p:sldMasterId id="2147483686" r:id="rId13"/>
    <p:sldMasterId id="2147483688" r:id="rId14"/>
    <p:sldMasterId id="2147483690" r:id="rId15"/>
    <p:sldMasterId id="2147483692" r:id="rId16"/>
    <p:sldMasterId id="2147483694" r:id="rId17"/>
    <p:sldMasterId id="2147483698" r:id="rId18"/>
    <p:sldMasterId id="2147483700" r:id="rId19"/>
    <p:sldMasterId id="2147483702" r:id="rId20"/>
    <p:sldMasterId id="2147483706" r:id="rId21"/>
    <p:sldMasterId id="2147483708" r:id="rId22"/>
    <p:sldMasterId id="2147483713" r:id="rId23"/>
    <p:sldMasterId id="2147483715" r:id="rId24"/>
    <p:sldMasterId id="2147483724" r:id="rId25"/>
    <p:sldMasterId id="2147483733" r:id="rId26"/>
    <p:sldMasterId id="2147483743" r:id="rId27"/>
    <p:sldMasterId id="2147483745" r:id="rId28"/>
    <p:sldMasterId id="2147483749" r:id="rId29"/>
    <p:sldMasterId id="2147483751" r:id="rId30"/>
    <p:sldMasterId id="2147483758" r:id="rId31"/>
    <p:sldMasterId id="2147483764" r:id="rId32"/>
    <p:sldMasterId id="2147483769" r:id="rId33"/>
    <p:sldMasterId id="2147483771" r:id="rId34"/>
    <p:sldMasterId id="2147483774" r:id="rId35"/>
    <p:sldMasterId id="2147483776" r:id="rId36"/>
    <p:sldMasterId id="2147483778" r:id="rId37"/>
  </p:sldMasterIdLst>
  <p:notesMasterIdLst>
    <p:notesMasterId r:id="rId57"/>
  </p:notesMasterIdLst>
  <p:sldIdLst>
    <p:sldId id="258" r:id="rId38"/>
    <p:sldId id="282" r:id="rId39"/>
    <p:sldId id="263" r:id="rId40"/>
    <p:sldId id="259" r:id="rId41"/>
    <p:sldId id="289" r:id="rId42"/>
    <p:sldId id="290" r:id="rId43"/>
    <p:sldId id="291" r:id="rId44"/>
    <p:sldId id="296" r:id="rId45"/>
    <p:sldId id="293" r:id="rId46"/>
    <p:sldId id="295" r:id="rId47"/>
    <p:sldId id="294" r:id="rId48"/>
    <p:sldId id="298" r:id="rId49"/>
    <p:sldId id="297" r:id="rId50"/>
    <p:sldId id="300" r:id="rId51"/>
    <p:sldId id="301" r:id="rId52"/>
    <p:sldId id="302" r:id="rId53"/>
    <p:sldId id="299" r:id="rId54"/>
    <p:sldId id="280" r:id="rId55"/>
    <p:sldId id="292" r:id="rId56"/>
  </p:sldIdLst>
  <p:sldSz cx="10058400" cy="7772400"/>
  <p:notesSz cx="6934200" cy="9220200"/>
  <p:defaultTextStyle>
    <a:defPPr>
      <a:defRPr lang="en-US"/>
    </a:defPPr>
    <a:lvl1pPr marL="0" algn="l" defTabSz="999397" rtl="0" eaLnBrk="1" latinLnBrk="0" hangingPunct="1">
      <a:defRPr sz="2000" kern="1200">
        <a:solidFill>
          <a:schemeClr val="tx1"/>
        </a:solidFill>
        <a:latin typeface="+mn-lt"/>
        <a:ea typeface="+mn-ea"/>
        <a:cs typeface="+mn-cs"/>
      </a:defRPr>
    </a:lvl1pPr>
    <a:lvl2pPr marL="499703" algn="l" defTabSz="999397" rtl="0" eaLnBrk="1" latinLnBrk="0" hangingPunct="1">
      <a:defRPr sz="2000" kern="1200">
        <a:solidFill>
          <a:schemeClr val="tx1"/>
        </a:solidFill>
        <a:latin typeface="+mn-lt"/>
        <a:ea typeface="+mn-ea"/>
        <a:cs typeface="+mn-cs"/>
      </a:defRPr>
    </a:lvl2pPr>
    <a:lvl3pPr marL="999397" algn="l" defTabSz="999397" rtl="0" eaLnBrk="1" latinLnBrk="0" hangingPunct="1">
      <a:defRPr sz="2000" kern="1200">
        <a:solidFill>
          <a:schemeClr val="tx1"/>
        </a:solidFill>
        <a:latin typeface="+mn-lt"/>
        <a:ea typeface="+mn-ea"/>
        <a:cs typeface="+mn-cs"/>
      </a:defRPr>
    </a:lvl3pPr>
    <a:lvl4pPr marL="1499050" algn="l" defTabSz="999397" rtl="0" eaLnBrk="1" latinLnBrk="0" hangingPunct="1">
      <a:defRPr sz="2000" kern="1200">
        <a:solidFill>
          <a:schemeClr val="tx1"/>
        </a:solidFill>
        <a:latin typeface="+mn-lt"/>
        <a:ea typeface="+mn-ea"/>
        <a:cs typeface="+mn-cs"/>
      </a:defRPr>
    </a:lvl4pPr>
    <a:lvl5pPr marL="1998734" algn="l" defTabSz="999397" rtl="0" eaLnBrk="1" latinLnBrk="0" hangingPunct="1">
      <a:defRPr sz="2000" kern="1200">
        <a:solidFill>
          <a:schemeClr val="tx1"/>
        </a:solidFill>
        <a:latin typeface="+mn-lt"/>
        <a:ea typeface="+mn-ea"/>
        <a:cs typeface="+mn-cs"/>
      </a:defRPr>
    </a:lvl5pPr>
    <a:lvl6pPr marL="2498397" algn="l" defTabSz="999397" rtl="0" eaLnBrk="1" latinLnBrk="0" hangingPunct="1">
      <a:defRPr sz="2000" kern="1200">
        <a:solidFill>
          <a:schemeClr val="tx1"/>
        </a:solidFill>
        <a:latin typeface="+mn-lt"/>
        <a:ea typeface="+mn-ea"/>
        <a:cs typeface="+mn-cs"/>
      </a:defRPr>
    </a:lvl6pPr>
    <a:lvl7pPr marL="2998080" algn="l" defTabSz="999397" rtl="0" eaLnBrk="1" latinLnBrk="0" hangingPunct="1">
      <a:defRPr sz="2000" kern="1200">
        <a:solidFill>
          <a:schemeClr val="tx1"/>
        </a:solidFill>
        <a:latin typeface="+mn-lt"/>
        <a:ea typeface="+mn-ea"/>
        <a:cs typeface="+mn-cs"/>
      </a:defRPr>
    </a:lvl7pPr>
    <a:lvl8pPr marL="3497753" algn="l" defTabSz="999397" rtl="0" eaLnBrk="1" latinLnBrk="0" hangingPunct="1">
      <a:defRPr sz="2000" kern="1200">
        <a:solidFill>
          <a:schemeClr val="tx1"/>
        </a:solidFill>
        <a:latin typeface="+mn-lt"/>
        <a:ea typeface="+mn-ea"/>
        <a:cs typeface="+mn-cs"/>
      </a:defRPr>
    </a:lvl8pPr>
    <a:lvl9pPr marL="3997430" algn="l" defTabSz="999397"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7">
          <p15:clr>
            <a:srgbClr val="A4A3A4"/>
          </p15:clr>
        </p15:guide>
        <p15:guide id="2" pos="4317">
          <p15:clr>
            <a:srgbClr val="A4A3A4"/>
          </p15:clr>
        </p15:guide>
        <p15:guide id="3" pos="6035">
          <p15:clr>
            <a:srgbClr val="A4A3A4"/>
          </p15:clr>
        </p15:guide>
        <p15:guide id="4" pos="54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B5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78" y="450"/>
      </p:cViewPr>
      <p:guideLst>
        <p:guide orient="horz" pos="1057"/>
        <p:guide pos="4317"/>
        <p:guide pos="6035"/>
        <p:guide pos="540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Master" Target="slideMasters/slideMaster22.xml"/><Relationship Id="rId39" Type="http://schemas.openxmlformats.org/officeDocument/2006/relationships/slide" Target="slides/slide2.xml"/><Relationship Id="rId21" Type="http://schemas.openxmlformats.org/officeDocument/2006/relationships/slideMaster" Target="slideMasters/slideMaster17.xml"/><Relationship Id="rId34" Type="http://schemas.openxmlformats.org/officeDocument/2006/relationships/slideMaster" Target="slideMasters/slideMaster30.xml"/><Relationship Id="rId42" Type="http://schemas.openxmlformats.org/officeDocument/2006/relationships/slide" Target="slides/slide5.xml"/><Relationship Id="rId47" Type="http://schemas.openxmlformats.org/officeDocument/2006/relationships/slide" Target="slides/slide10.xml"/><Relationship Id="rId50" Type="http://schemas.openxmlformats.org/officeDocument/2006/relationships/slide" Target="slides/slide13.xml"/><Relationship Id="rId55" Type="http://schemas.openxmlformats.org/officeDocument/2006/relationships/slide" Target="slides/slide18.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Master" Target="slideMasters/slideMaster25.xml"/><Relationship Id="rId11" Type="http://schemas.openxmlformats.org/officeDocument/2006/relationships/slideMaster" Target="slideMasters/slideMaster7.xml"/><Relationship Id="rId24" Type="http://schemas.openxmlformats.org/officeDocument/2006/relationships/slideMaster" Target="slideMasters/slideMaster20.xml"/><Relationship Id="rId32" Type="http://schemas.openxmlformats.org/officeDocument/2006/relationships/slideMaster" Target="slideMasters/slideMaster28.xml"/><Relationship Id="rId37" Type="http://schemas.openxmlformats.org/officeDocument/2006/relationships/slideMaster" Target="slideMasters/slideMaster33.xml"/><Relationship Id="rId40" Type="http://schemas.openxmlformats.org/officeDocument/2006/relationships/slide" Target="slides/slide3.xml"/><Relationship Id="rId45" Type="http://schemas.openxmlformats.org/officeDocument/2006/relationships/slide" Target="slides/slide8.xml"/><Relationship Id="rId53" Type="http://schemas.openxmlformats.org/officeDocument/2006/relationships/slide" Target="slides/slide16.xml"/><Relationship Id="rId58"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tableStyles" Target="tableStyles.xml"/><Relationship Id="rId19" Type="http://schemas.openxmlformats.org/officeDocument/2006/relationships/slideMaster" Target="slideMasters/slideMaster15.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Master" Target="slideMasters/slideMaster23.xml"/><Relationship Id="rId30" Type="http://schemas.openxmlformats.org/officeDocument/2006/relationships/slideMaster" Target="slideMasters/slideMaster26.xml"/><Relationship Id="rId35" Type="http://schemas.openxmlformats.org/officeDocument/2006/relationships/slideMaster" Target="slideMasters/slideMaster31.xml"/><Relationship Id="rId43" Type="http://schemas.openxmlformats.org/officeDocument/2006/relationships/slide" Target="slides/slide6.xml"/><Relationship Id="rId48" Type="http://schemas.openxmlformats.org/officeDocument/2006/relationships/slide" Target="slides/slide11.xml"/><Relationship Id="rId56" Type="http://schemas.openxmlformats.org/officeDocument/2006/relationships/slide" Target="slides/slide19.xml"/><Relationship Id="rId8" Type="http://schemas.openxmlformats.org/officeDocument/2006/relationships/slideMaster" Target="slideMasters/slideMaster4.xml"/><Relationship Id="rId51" Type="http://schemas.openxmlformats.org/officeDocument/2006/relationships/slide" Target="slides/slide14.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Master" Target="slideMasters/slideMaster21.xml"/><Relationship Id="rId33" Type="http://schemas.openxmlformats.org/officeDocument/2006/relationships/slideMaster" Target="slideMasters/slideMaster29.xml"/><Relationship Id="rId38" Type="http://schemas.openxmlformats.org/officeDocument/2006/relationships/slide" Target="slides/slide1.xml"/><Relationship Id="rId46" Type="http://schemas.openxmlformats.org/officeDocument/2006/relationships/slide" Target="slides/slide9.xml"/><Relationship Id="rId59" Type="http://schemas.openxmlformats.org/officeDocument/2006/relationships/viewProps" Target="viewProps.xml"/><Relationship Id="rId20" Type="http://schemas.openxmlformats.org/officeDocument/2006/relationships/slideMaster" Target="slideMasters/slideMaster16.xml"/><Relationship Id="rId41" Type="http://schemas.openxmlformats.org/officeDocument/2006/relationships/slide" Target="slides/slide4.xml"/><Relationship Id="rId54"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Master" Target="slideMasters/slideMaster24.xml"/><Relationship Id="rId36" Type="http://schemas.openxmlformats.org/officeDocument/2006/relationships/slideMaster" Target="slideMasters/slideMaster32.xml"/><Relationship Id="rId49" Type="http://schemas.openxmlformats.org/officeDocument/2006/relationships/slide" Target="slides/slide12.xml"/><Relationship Id="rId57" Type="http://schemas.openxmlformats.org/officeDocument/2006/relationships/notesMaster" Target="notesMasters/notesMaster1.xml"/><Relationship Id="rId10" Type="http://schemas.openxmlformats.org/officeDocument/2006/relationships/slideMaster" Target="slideMasters/slideMaster6.xml"/><Relationship Id="rId31" Type="http://schemas.openxmlformats.org/officeDocument/2006/relationships/slideMaster" Target="slideMasters/slideMaster27.xml"/><Relationship Id="rId44" Type="http://schemas.openxmlformats.org/officeDocument/2006/relationships/slide" Target="slides/slide7.xml"/><Relationship Id="rId52" Type="http://schemas.openxmlformats.org/officeDocument/2006/relationships/slide" Target="slides/slide15.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98" tIns="46148" rIns="92298" bIns="46148" rtlCol="0"/>
          <a:lstStyle>
            <a:lvl1pPr algn="l">
              <a:defRPr sz="1200"/>
            </a:lvl1pPr>
          </a:lstStyle>
          <a:p>
            <a:endParaRPr lang="en-US" dirty="0"/>
          </a:p>
        </p:txBody>
      </p:sp>
      <p:sp>
        <p:nvSpPr>
          <p:cNvPr id="3" name="Date Placeholder 2"/>
          <p:cNvSpPr>
            <a:spLocks noGrp="1"/>
          </p:cNvSpPr>
          <p:nvPr>
            <p:ph type="dt" idx="1"/>
          </p:nvPr>
        </p:nvSpPr>
        <p:spPr>
          <a:xfrm>
            <a:off x="3927775" y="0"/>
            <a:ext cx="3004820" cy="461010"/>
          </a:xfrm>
          <a:prstGeom prst="rect">
            <a:avLst/>
          </a:prstGeom>
        </p:spPr>
        <p:txBody>
          <a:bodyPr vert="horz" lIns="92298" tIns="46148" rIns="92298" bIns="46148" rtlCol="0"/>
          <a:lstStyle>
            <a:lvl1pPr algn="r">
              <a:defRPr sz="1200"/>
            </a:lvl1pPr>
          </a:lstStyle>
          <a:p>
            <a:fld id="{A5C830C0-9E88-4C4B-B657-B7CC105A9BC2}" type="datetimeFigureOut">
              <a:rPr lang="en-US" smtClean="0"/>
              <a:t>6/13/2018</a:t>
            </a:fld>
            <a:endParaRPr lang="en-US" dirty="0"/>
          </a:p>
        </p:txBody>
      </p:sp>
      <p:sp>
        <p:nvSpPr>
          <p:cNvPr id="4" name="Slide Image Placeholder 3"/>
          <p:cNvSpPr>
            <a:spLocks noGrp="1" noRot="1" noChangeAspect="1"/>
          </p:cNvSpPr>
          <p:nvPr>
            <p:ph type="sldImg" idx="2"/>
          </p:nvPr>
        </p:nvSpPr>
        <p:spPr>
          <a:xfrm>
            <a:off x="1230313" y="692150"/>
            <a:ext cx="4473575" cy="3457575"/>
          </a:xfrm>
          <a:prstGeom prst="rect">
            <a:avLst/>
          </a:prstGeom>
          <a:noFill/>
          <a:ln w="12700">
            <a:solidFill>
              <a:prstClr val="black"/>
            </a:solidFill>
          </a:ln>
        </p:spPr>
        <p:txBody>
          <a:bodyPr vert="horz" lIns="92298" tIns="46148" rIns="92298" bIns="46148"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98" tIns="46148" rIns="92298" bIns="4614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298" tIns="46148" rIns="92298" bIns="4614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298" tIns="46148" rIns="92298" bIns="46148" rtlCol="0" anchor="b"/>
          <a:lstStyle>
            <a:lvl1pPr algn="r">
              <a:defRPr sz="1200"/>
            </a:lvl1pPr>
          </a:lstStyle>
          <a:p>
            <a:fld id="{7755A923-12EE-4A03-A4E3-60076A5F9787}" type="slidenum">
              <a:rPr lang="en-US" smtClean="0"/>
              <a:t>‹#›</a:t>
            </a:fld>
            <a:endParaRPr lang="en-US" dirty="0"/>
          </a:p>
        </p:txBody>
      </p:sp>
    </p:spTree>
    <p:extLst>
      <p:ext uri="{BB962C8B-B14F-4D97-AF65-F5344CB8AC3E}">
        <p14:creationId xmlns:p14="http://schemas.microsoft.com/office/powerpoint/2010/main" val="2940063570"/>
      </p:ext>
    </p:extLst>
  </p:cSld>
  <p:clrMap bg1="lt1" tx1="dk1" bg2="lt2" tx2="dk2" accent1="accent1" accent2="accent2" accent3="accent3" accent4="accent4" accent5="accent5" accent6="accent6" hlink="hlink" folHlink="folHlink"/>
  <p:notesStyle>
    <a:lvl1pPr marL="0" algn="l" defTabSz="999397" rtl="0" eaLnBrk="1" latinLnBrk="0" hangingPunct="1">
      <a:defRPr sz="1300" kern="1200">
        <a:solidFill>
          <a:schemeClr val="tx1"/>
        </a:solidFill>
        <a:latin typeface="+mn-lt"/>
        <a:ea typeface="+mn-ea"/>
        <a:cs typeface="+mn-cs"/>
      </a:defRPr>
    </a:lvl1pPr>
    <a:lvl2pPr marL="499703" algn="l" defTabSz="999397" rtl="0" eaLnBrk="1" latinLnBrk="0" hangingPunct="1">
      <a:defRPr sz="1300" kern="1200">
        <a:solidFill>
          <a:schemeClr val="tx1"/>
        </a:solidFill>
        <a:latin typeface="+mn-lt"/>
        <a:ea typeface="+mn-ea"/>
        <a:cs typeface="+mn-cs"/>
      </a:defRPr>
    </a:lvl2pPr>
    <a:lvl3pPr marL="999397" algn="l" defTabSz="999397" rtl="0" eaLnBrk="1" latinLnBrk="0" hangingPunct="1">
      <a:defRPr sz="1300" kern="1200">
        <a:solidFill>
          <a:schemeClr val="tx1"/>
        </a:solidFill>
        <a:latin typeface="+mn-lt"/>
        <a:ea typeface="+mn-ea"/>
        <a:cs typeface="+mn-cs"/>
      </a:defRPr>
    </a:lvl3pPr>
    <a:lvl4pPr marL="1499050" algn="l" defTabSz="999397" rtl="0" eaLnBrk="1" latinLnBrk="0" hangingPunct="1">
      <a:defRPr sz="1300" kern="1200">
        <a:solidFill>
          <a:schemeClr val="tx1"/>
        </a:solidFill>
        <a:latin typeface="+mn-lt"/>
        <a:ea typeface="+mn-ea"/>
        <a:cs typeface="+mn-cs"/>
      </a:defRPr>
    </a:lvl4pPr>
    <a:lvl5pPr marL="1998734" algn="l" defTabSz="999397" rtl="0" eaLnBrk="1" latinLnBrk="0" hangingPunct="1">
      <a:defRPr sz="1300" kern="1200">
        <a:solidFill>
          <a:schemeClr val="tx1"/>
        </a:solidFill>
        <a:latin typeface="+mn-lt"/>
        <a:ea typeface="+mn-ea"/>
        <a:cs typeface="+mn-cs"/>
      </a:defRPr>
    </a:lvl5pPr>
    <a:lvl6pPr marL="2498397" algn="l" defTabSz="999397" rtl="0" eaLnBrk="1" latinLnBrk="0" hangingPunct="1">
      <a:defRPr sz="1300" kern="1200">
        <a:solidFill>
          <a:schemeClr val="tx1"/>
        </a:solidFill>
        <a:latin typeface="+mn-lt"/>
        <a:ea typeface="+mn-ea"/>
        <a:cs typeface="+mn-cs"/>
      </a:defRPr>
    </a:lvl6pPr>
    <a:lvl7pPr marL="2998080" algn="l" defTabSz="999397" rtl="0" eaLnBrk="1" latinLnBrk="0" hangingPunct="1">
      <a:defRPr sz="1300" kern="1200">
        <a:solidFill>
          <a:schemeClr val="tx1"/>
        </a:solidFill>
        <a:latin typeface="+mn-lt"/>
        <a:ea typeface="+mn-ea"/>
        <a:cs typeface="+mn-cs"/>
      </a:defRPr>
    </a:lvl7pPr>
    <a:lvl8pPr marL="3497753" algn="l" defTabSz="999397" rtl="0" eaLnBrk="1" latinLnBrk="0" hangingPunct="1">
      <a:defRPr sz="1300" kern="1200">
        <a:solidFill>
          <a:schemeClr val="tx1"/>
        </a:solidFill>
        <a:latin typeface="+mn-lt"/>
        <a:ea typeface="+mn-ea"/>
        <a:cs typeface="+mn-cs"/>
      </a:defRPr>
    </a:lvl8pPr>
    <a:lvl9pPr marL="3997430" algn="l" defTabSz="9993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09B0176-200B-4D1C-ACCF-02E3828D8C6F}" type="slidenum">
              <a:rPr lang="en-US" smtClean="0">
                <a:solidFill>
                  <a:prstClr val="black"/>
                </a:solidFill>
              </a:rPr>
              <a:pPr/>
              <a:t>5</a:t>
            </a:fld>
            <a:endParaRPr lang="en-US" dirty="0" smtClean="0">
              <a:solidFill>
                <a:prstClr val="black"/>
              </a:solidFill>
            </a:endParaRPr>
          </a:p>
        </p:txBody>
      </p:sp>
      <p:sp>
        <p:nvSpPr>
          <p:cNvPr id="48131" name="Rectangle 2"/>
          <p:cNvSpPr>
            <a:spLocks noGrp="1" noRot="1" noChangeAspect="1" noChangeArrowheads="1" noTextEdit="1"/>
          </p:cNvSpPr>
          <p:nvPr>
            <p:ph type="sldImg"/>
          </p:nvPr>
        </p:nvSpPr>
        <p:spPr bwMode="auto">
          <a:xfrm>
            <a:off x="1250950" y="698500"/>
            <a:ext cx="4508500" cy="3486150"/>
          </a:xfrm>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546597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09B0176-200B-4D1C-ACCF-02E3828D8C6F}" type="slidenum">
              <a:rPr lang="en-US" smtClean="0">
                <a:solidFill>
                  <a:prstClr val="black"/>
                </a:solidFill>
              </a:rPr>
              <a:pPr/>
              <a:t>14</a:t>
            </a:fld>
            <a:endParaRPr lang="en-US" dirty="0" smtClean="0">
              <a:solidFill>
                <a:prstClr val="black"/>
              </a:solidFill>
            </a:endParaRPr>
          </a:p>
        </p:txBody>
      </p:sp>
      <p:sp>
        <p:nvSpPr>
          <p:cNvPr id="48131" name="Rectangle 2"/>
          <p:cNvSpPr>
            <a:spLocks noGrp="1" noRot="1" noChangeAspect="1" noChangeArrowheads="1" noTextEdit="1"/>
          </p:cNvSpPr>
          <p:nvPr>
            <p:ph type="sldImg"/>
          </p:nvPr>
        </p:nvSpPr>
        <p:spPr bwMode="auto">
          <a:xfrm>
            <a:off x="1250950" y="698500"/>
            <a:ext cx="4508500" cy="3486150"/>
          </a:xfrm>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1430502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09B0176-200B-4D1C-ACCF-02E3828D8C6F}" type="slidenum">
              <a:rPr lang="en-US" smtClean="0">
                <a:solidFill>
                  <a:prstClr val="black"/>
                </a:solidFill>
              </a:rPr>
              <a:pPr/>
              <a:t>15</a:t>
            </a:fld>
            <a:endParaRPr lang="en-US" dirty="0" smtClean="0">
              <a:solidFill>
                <a:prstClr val="black"/>
              </a:solidFill>
            </a:endParaRPr>
          </a:p>
        </p:txBody>
      </p:sp>
      <p:sp>
        <p:nvSpPr>
          <p:cNvPr id="48131" name="Rectangle 2"/>
          <p:cNvSpPr>
            <a:spLocks noGrp="1" noRot="1" noChangeAspect="1" noChangeArrowheads="1" noTextEdit="1"/>
          </p:cNvSpPr>
          <p:nvPr>
            <p:ph type="sldImg"/>
          </p:nvPr>
        </p:nvSpPr>
        <p:spPr bwMode="auto">
          <a:xfrm>
            <a:off x="1250950" y="698500"/>
            <a:ext cx="4508500" cy="3486150"/>
          </a:xfrm>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689057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09B0176-200B-4D1C-ACCF-02E3828D8C6F}" type="slidenum">
              <a:rPr lang="en-US" smtClean="0">
                <a:solidFill>
                  <a:prstClr val="black"/>
                </a:solidFill>
              </a:rPr>
              <a:pPr/>
              <a:t>16</a:t>
            </a:fld>
            <a:endParaRPr lang="en-US" dirty="0" smtClean="0">
              <a:solidFill>
                <a:prstClr val="black"/>
              </a:solidFill>
            </a:endParaRPr>
          </a:p>
        </p:txBody>
      </p:sp>
      <p:sp>
        <p:nvSpPr>
          <p:cNvPr id="48131" name="Rectangle 2"/>
          <p:cNvSpPr>
            <a:spLocks noGrp="1" noRot="1" noChangeAspect="1" noChangeArrowheads="1" noTextEdit="1"/>
          </p:cNvSpPr>
          <p:nvPr>
            <p:ph type="sldImg"/>
          </p:nvPr>
        </p:nvSpPr>
        <p:spPr bwMode="auto">
          <a:xfrm>
            <a:off x="1250950" y="698500"/>
            <a:ext cx="4508500" cy="3486150"/>
          </a:xfrm>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737313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09B0176-200B-4D1C-ACCF-02E3828D8C6F}" type="slidenum">
              <a:rPr lang="en-US" smtClean="0">
                <a:solidFill>
                  <a:prstClr val="black"/>
                </a:solidFill>
              </a:rPr>
              <a:pPr/>
              <a:t>17</a:t>
            </a:fld>
            <a:endParaRPr lang="en-US" dirty="0" smtClean="0">
              <a:solidFill>
                <a:prstClr val="black"/>
              </a:solidFill>
            </a:endParaRPr>
          </a:p>
        </p:txBody>
      </p:sp>
      <p:sp>
        <p:nvSpPr>
          <p:cNvPr id="48131" name="Rectangle 2"/>
          <p:cNvSpPr>
            <a:spLocks noGrp="1" noRot="1" noChangeAspect="1" noChangeArrowheads="1" noTextEdit="1"/>
          </p:cNvSpPr>
          <p:nvPr>
            <p:ph type="sldImg"/>
          </p:nvPr>
        </p:nvSpPr>
        <p:spPr bwMode="auto">
          <a:xfrm>
            <a:off x="1250950" y="698500"/>
            <a:ext cx="4508500" cy="3486150"/>
          </a:xfrm>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1181909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09B0176-200B-4D1C-ACCF-02E3828D8C6F}" type="slidenum">
              <a:rPr lang="en-US" smtClean="0">
                <a:solidFill>
                  <a:prstClr val="black"/>
                </a:solidFill>
              </a:rPr>
              <a:pPr/>
              <a:t>18</a:t>
            </a:fld>
            <a:endParaRPr lang="en-US" dirty="0" smtClean="0">
              <a:solidFill>
                <a:prstClr val="black"/>
              </a:solidFill>
            </a:endParaRPr>
          </a:p>
        </p:txBody>
      </p:sp>
      <p:sp>
        <p:nvSpPr>
          <p:cNvPr id="48131" name="Rectangle 2"/>
          <p:cNvSpPr>
            <a:spLocks noGrp="1" noRot="1" noChangeAspect="1" noChangeArrowheads="1" noTextEdit="1"/>
          </p:cNvSpPr>
          <p:nvPr>
            <p:ph type="sldImg"/>
          </p:nvPr>
        </p:nvSpPr>
        <p:spPr bwMode="auto">
          <a:xfrm>
            <a:off x="1230313" y="692150"/>
            <a:ext cx="4473575" cy="3457575"/>
          </a:xfrm>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09B0176-200B-4D1C-ACCF-02E3828D8C6F}" type="slidenum">
              <a:rPr lang="en-US" smtClean="0">
                <a:solidFill>
                  <a:prstClr val="black"/>
                </a:solidFill>
              </a:rPr>
              <a:pPr/>
              <a:t>19</a:t>
            </a:fld>
            <a:endParaRPr lang="en-US" dirty="0" smtClean="0">
              <a:solidFill>
                <a:prstClr val="black"/>
              </a:solidFill>
            </a:endParaRPr>
          </a:p>
        </p:txBody>
      </p:sp>
      <p:sp>
        <p:nvSpPr>
          <p:cNvPr id="48131" name="Rectangle 2"/>
          <p:cNvSpPr>
            <a:spLocks noGrp="1" noRot="1" noChangeAspect="1" noChangeArrowheads="1" noTextEdit="1"/>
          </p:cNvSpPr>
          <p:nvPr>
            <p:ph type="sldImg"/>
          </p:nvPr>
        </p:nvSpPr>
        <p:spPr bwMode="auto">
          <a:xfrm>
            <a:off x="1230313" y="692150"/>
            <a:ext cx="4473575" cy="3457575"/>
          </a:xfrm>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580169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09B0176-200B-4D1C-ACCF-02E3828D8C6F}" type="slidenum">
              <a:rPr lang="en-US" smtClean="0">
                <a:solidFill>
                  <a:prstClr val="black"/>
                </a:solidFill>
              </a:rPr>
              <a:pPr/>
              <a:t>6</a:t>
            </a:fld>
            <a:endParaRPr lang="en-US" dirty="0" smtClean="0">
              <a:solidFill>
                <a:prstClr val="black"/>
              </a:solidFill>
            </a:endParaRPr>
          </a:p>
        </p:txBody>
      </p:sp>
      <p:sp>
        <p:nvSpPr>
          <p:cNvPr id="48131" name="Rectangle 2"/>
          <p:cNvSpPr>
            <a:spLocks noGrp="1" noRot="1" noChangeAspect="1" noChangeArrowheads="1" noTextEdit="1"/>
          </p:cNvSpPr>
          <p:nvPr>
            <p:ph type="sldImg"/>
          </p:nvPr>
        </p:nvSpPr>
        <p:spPr bwMode="auto">
          <a:xfrm>
            <a:off x="1250950" y="698500"/>
            <a:ext cx="4508500" cy="3486150"/>
          </a:xfrm>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71635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09B0176-200B-4D1C-ACCF-02E3828D8C6F}" type="slidenum">
              <a:rPr lang="en-US" smtClean="0">
                <a:solidFill>
                  <a:prstClr val="black"/>
                </a:solidFill>
              </a:rPr>
              <a:pPr/>
              <a:t>7</a:t>
            </a:fld>
            <a:endParaRPr lang="en-US" dirty="0" smtClean="0">
              <a:solidFill>
                <a:prstClr val="black"/>
              </a:solidFill>
            </a:endParaRPr>
          </a:p>
        </p:txBody>
      </p:sp>
      <p:sp>
        <p:nvSpPr>
          <p:cNvPr id="48131" name="Rectangle 2"/>
          <p:cNvSpPr>
            <a:spLocks noGrp="1" noRot="1" noChangeAspect="1" noChangeArrowheads="1" noTextEdit="1"/>
          </p:cNvSpPr>
          <p:nvPr>
            <p:ph type="sldImg"/>
          </p:nvPr>
        </p:nvSpPr>
        <p:spPr bwMode="auto">
          <a:xfrm>
            <a:off x="1250950" y="698500"/>
            <a:ext cx="4508500" cy="3486150"/>
          </a:xfrm>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739064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09B0176-200B-4D1C-ACCF-02E3828D8C6F}" type="slidenum">
              <a:rPr lang="en-US" smtClean="0">
                <a:solidFill>
                  <a:prstClr val="black"/>
                </a:solidFill>
              </a:rPr>
              <a:pPr/>
              <a:t>8</a:t>
            </a:fld>
            <a:endParaRPr lang="en-US" dirty="0" smtClean="0">
              <a:solidFill>
                <a:prstClr val="black"/>
              </a:solidFill>
            </a:endParaRPr>
          </a:p>
        </p:txBody>
      </p:sp>
      <p:sp>
        <p:nvSpPr>
          <p:cNvPr id="48131" name="Rectangle 2"/>
          <p:cNvSpPr>
            <a:spLocks noGrp="1" noRot="1" noChangeAspect="1" noChangeArrowheads="1" noTextEdit="1"/>
          </p:cNvSpPr>
          <p:nvPr>
            <p:ph type="sldImg"/>
          </p:nvPr>
        </p:nvSpPr>
        <p:spPr bwMode="auto">
          <a:xfrm>
            <a:off x="1250950" y="698500"/>
            <a:ext cx="4508500" cy="3486150"/>
          </a:xfrm>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787525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09B0176-200B-4D1C-ACCF-02E3828D8C6F}" type="slidenum">
              <a:rPr lang="en-US" smtClean="0">
                <a:solidFill>
                  <a:prstClr val="black"/>
                </a:solidFill>
              </a:rPr>
              <a:pPr/>
              <a:t>9</a:t>
            </a:fld>
            <a:endParaRPr lang="en-US" dirty="0" smtClean="0">
              <a:solidFill>
                <a:prstClr val="black"/>
              </a:solidFill>
            </a:endParaRPr>
          </a:p>
        </p:txBody>
      </p:sp>
      <p:sp>
        <p:nvSpPr>
          <p:cNvPr id="48131" name="Rectangle 2"/>
          <p:cNvSpPr>
            <a:spLocks noGrp="1" noRot="1" noChangeAspect="1" noChangeArrowheads="1" noTextEdit="1"/>
          </p:cNvSpPr>
          <p:nvPr>
            <p:ph type="sldImg"/>
          </p:nvPr>
        </p:nvSpPr>
        <p:spPr bwMode="auto">
          <a:xfrm>
            <a:off x="1250950" y="698500"/>
            <a:ext cx="4508500" cy="3486150"/>
          </a:xfrm>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658200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09B0176-200B-4D1C-ACCF-02E3828D8C6F}" type="slidenum">
              <a:rPr lang="en-US" smtClean="0">
                <a:solidFill>
                  <a:prstClr val="black"/>
                </a:solidFill>
              </a:rPr>
              <a:pPr/>
              <a:t>10</a:t>
            </a:fld>
            <a:endParaRPr lang="en-US" dirty="0" smtClean="0">
              <a:solidFill>
                <a:prstClr val="black"/>
              </a:solidFill>
            </a:endParaRPr>
          </a:p>
        </p:txBody>
      </p:sp>
      <p:sp>
        <p:nvSpPr>
          <p:cNvPr id="48131" name="Rectangle 2"/>
          <p:cNvSpPr>
            <a:spLocks noGrp="1" noRot="1" noChangeAspect="1" noChangeArrowheads="1" noTextEdit="1"/>
          </p:cNvSpPr>
          <p:nvPr>
            <p:ph type="sldImg"/>
          </p:nvPr>
        </p:nvSpPr>
        <p:spPr bwMode="auto">
          <a:xfrm>
            <a:off x="1250950" y="698500"/>
            <a:ext cx="4508500" cy="3486150"/>
          </a:xfrm>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1556872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09B0176-200B-4D1C-ACCF-02E3828D8C6F}" type="slidenum">
              <a:rPr lang="en-US" smtClean="0">
                <a:solidFill>
                  <a:prstClr val="black"/>
                </a:solidFill>
              </a:rPr>
              <a:pPr/>
              <a:t>11</a:t>
            </a:fld>
            <a:endParaRPr lang="en-US" dirty="0" smtClean="0">
              <a:solidFill>
                <a:prstClr val="black"/>
              </a:solidFill>
            </a:endParaRPr>
          </a:p>
        </p:txBody>
      </p:sp>
      <p:sp>
        <p:nvSpPr>
          <p:cNvPr id="48131" name="Rectangle 2"/>
          <p:cNvSpPr>
            <a:spLocks noGrp="1" noRot="1" noChangeAspect="1" noChangeArrowheads="1" noTextEdit="1"/>
          </p:cNvSpPr>
          <p:nvPr>
            <p:ph type="sldImg"/>
          </p:nvPr>
        </p:nvSpPr>
        <p:spPr bwMode="auto">
          <a:xfrm>
            <a:off x="1250950" y="698500"/>
            <a:ext cx="4508500" cy="3486150"/>
          </a:xfrm>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756973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09B0176-200B-4D1C-ACCF-02E3828D8C6F}" type="slidenum">
              <a:rPr lang="en-US" smtClean="0">
                <a:solidFill>
                  <a:prstClr val="black"/>
                </a:solidFill>
              </a:rPr>
              <a:pPr/>
              <a:t>12</a:t>
            </a:fld>
            <a:endParaRPr lang="en-US" dirty="0" smtClean="0">
              <a:solidFill>
                <a:prstClr val="black"/>
              </a:solidFill>
            </a:endParaRPr>
          </a:p>
        </p:txBody>
      </p:sp>
      <p:sp>
        <p:nvSpPr>
          <p:cNvPr id="48131" name="Rectangle 2"/>
          <p:cNvSpPr>
            <a:spLocks noGrp="1" noRot="1" noChangeAspect="1" noChangeArrowheads="1" noTextEdit="1"/>
          </p:cNvSpPr>
          <p:nvPr>
            <p:ph type="sldImg"/>
          </p:nvPr>
        </p:nvSpPr>
        <p:spPr bwMode="auto">
          <a:xfrm>
            <a:off x="1250950" y="698500"/>
            <a:ext cx="4508500" cy="3486150"/>
          </a:xfrm>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1856466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09B0176-200B-4D1C-ACCF-02E3828D8C6F}" type="slidenum">
              <a:rPr lang="en-US" smtClean="0">
                <a:solidFill>
                  <a:prstClr val="black"/>
                </a:solidFill>
              </a:rPr>
              <a:pPr/>
              <a:t>13</a:t>
            </a:fld>
            <a:endParaRPr lang="en-US" dirty="0" smtClean="0">
              <a:solidFill>
                <a:prstClr val="black"/>
              </a:solidFill>
            </a:endParaRPr>
          </a:p>
        </p:txBody>
      </p:sp>
      <p:sp>
        <p:nvSpPr>
          <p:cNvPr id="48131" name="Rectangle 2"/>
          <p:cNvSpPr>
            <a:spLocks noGrp="1" noRot="1" noChangeAspect="1" noChangeArrowheads="1" noTextEdit="1"/>
          </p:cNvSpPr>
          <p:nvPr>
            <p:ph type="sldImg"/>
          </p:nvPr>
        </p:nvSpPr>
        <p:spPr bwMode="auto">
          <a:xfrm>
            <a:off x="1250950" y="698500"/>
            <a:ext cx="4508500" cy="3486150"/>
          </a:xfrm>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65972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99703" indent="0" algn="ctr">
              <a:buNone/>
              <a:defRPr>
                <a:solidFill>
                  <a:schemeClr val="tx1">
                    <a:tint val="75000"/>
                  </a:schemeClr>
                </a:solidFill>
              </a:defRPr>
            </a:lvl2pPr>
            <a:lvl3pPr marL="999397" indent="0" algn="ctr">
              <a:buNone/>
              <a:defRPr>
                <a:solidFill>
                  <a:schemeClr val="tx1">
                    <a:tint val="75000"/>
                  </a:schemeClr>
                </a:solidFill>
              </a:defRPr>
            </a:lvl3pPr>
            <a:lvl4pPr marL="1499050" indent="0" algn="ctr">
              <a:buNone/>
              <a:defRPr>
                <a:solidFill>
                  <a:schemeClr val="tx1">
                    <a:tint val="75000"/>
                  </a:schemeClr>
                </a:solidFill>
              </a:defRPr>
            </a:lvl4pPr>
            <a:lvl5pPr marL="1998734" indent="0" algn="ctr">
              <a:buNone/>
              <a:defRPr>
                <a:solidFill>
                  <a:schemeClr val="tx1">
                    <a:tint val="75000"/>
                  </a:schemeClr>
                </a:solidFill>
              </a:defRPr>
            </a:lvl5pPr>
            <a:lvl6pPr marL="2498397" indent="0" algn="ctr">
              <a:buNone/>
              <a:defRPr>
                <a:solidFill>
                  <a:schemeClr val="tx1">
                    <a:tint val="75000"/>
                  </a:schemeClr>
                </a:solidFill>
              </a:defRPr>
            </a:lvl6pPr>
            <a:lvl7pPr marL="2998080" indent="0" algn="ctr">
              <a:buNone/>
              <a:defRPr>
                <a:solidFill>
                  <a:schemeClr val="tx1">
                    <a:tint val="75000"/>
                  </a:schemeClr>
                </a:solidFill>
              </a:defRPr>
            </a:lvl7pPr>
            <a:lvl8pPr marL="3497753" indent="0" algn="ctr">
              <a:buNone/>
              <a:defRPr>
                <a:solidFill>
                  <a:schemeClr val="tx1">
                    <a:tint val="75000"/>
                  </a:schemeClr>
                </a:solidFill>
              </a:defRPr>
            </a:lvl8pPr>
            <a:lvl9pPr marL="399743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138D6B-EB74-462C-B868-87634EE8A22F}"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F6ED02-A32B-47A3-A307-2CBEAA875BEF}" type="slidenum">
              <a:rPr lang="en-US" smtClean="0"/>
              <a:t>‹#›</a:t>
            </a:fld>
            <a:endParaRPr lang="en-US" dirty="0"/>
          </a:p>
        </p:txBody>
      </p:sp>
    </p:spTree>
    <p:extLst>
      <p:ext uri="{BB962C8B-B14F-4D97-AF65-F5344CB8AC3E}">
        <p14:creationId xmlns:p14="http://schemas.microsoft.com/office/powerpoint/2010/main" val="2139228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138D6B-EB74-462C-B868-87634EE8A22F}"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F6ED02-A32B-47A3-A307-2CBEAA875BEF}" type="slidenum">
              <a:rPr lang="en-US" smtClean="0"/>
              <a:t>‹#›</a:t>
            </a:fld>
            <a:endParaRPr lang="en-US" dirty="0"/>
          </a:p>
        </p:txBody>
      </p:sp>
    </p:spTree>
    <p:extLst>
      <p:ext uri="{BB962C8B-B14F-4D97-AF65-F5344CB8AC3E}">
        <p14:creationId xmlns:p14="http://schemas.microsoft.com/office/powerpoint/2010/main" val="1969335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352637"/>
            <a:ext cx="2488407" cy="7516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744" y="352637"/>
            <a:ext cx="7301071" cy="7516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138D6B-EB74-462C-B868-87634EE8A22F}"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F6ED02-A32B-47A3-A307-2CBEAA875BEF}" type="slidenum">
              <a:rPr lang="en-US" smtClean="0"/>
              <a:t>‹#›</a:t>
            </a:fld>
            <a:endParaRPr lang="en-US" dirty="0"/>
          </a:p>
        </p:txBody>
      </p:sp>
    </p:spTree>
    <p:extLst>
      <p:ext uri="{BB962C8B-B14F-4D97-AF65-F5344CB8AC3E}">
        <p14:creationId xmlns:p14="http://schemas.microsoft.com/office/powerpoint/2010/main" val="4161662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ntent Area">
    <p:spTree>
      <p:nvGrpSpPr>
        <p:cNvPr id="1" name=""/>
        <p:cNvGrpSpPr/>
        <p:nvPr/>
      </p:nvGrpSpPr>
      <p:grpSpPr>
        <a:xfrm>
          <a:off x="0" y="0"/>
          <a:ext cx="0" cy="0"/>
          <a:chOff x="0" y="0"/>
          <a:chExt cx="0" cy="0"/>
        </a:xfrm>
      </p:grpSpPr>
      <p:grpSp>
        <p:nvGrpSpPr>
          <p:cNvPr id="2" name="Group 1"/>
          <p:cNvGrpSpPr/>
          <p:nvPr userDrawn="1"/>
        </p:nvGrpSpPr>
        <p:grpSpPr>
          <a:xfrm>
            <a:off x="457201" y="610784"/>
            <a:ext cx="9144000" cy="0"/>
            <a:chOff x="251460" y="610784"/>
            <a:chExt cx="9555480" cy="0"/>
          </a:xfrm>
        </p:grpSpPr>
        <p:cxnSp>
          <p:nvCxnSpPr>
            <p:cNvPr id="3" name="Straight Connector 2"/>
            <p:cNvCxnSpPr/>
            <p:nvPr userDrawn="1"/>
          </p:nvCxnSpPr>
          <p:spPr>
            <a:xfrm>
              <a:off x="251460" y="610784"/>
              <a:ext cx="955548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8745220" y="610784"/>
              <a:ext cx="1061720" cy="0"/>
            </a:xfrm>
            <a:prstGeom prst="line">
              <a:avLst/>
            </a:prstGeom>
            <a:ln w="444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19" name="Straight Connector 18"/>
          <p:cNvCxnSpPr/>
          <p:nvPr userDrawn="1"/>
        </p:nvCxnSpPr>
        <p:spPr>
          <a:xfrm>
            <a:off x="457201" y="7120842"/>
            <a:ext cx="91440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6639625" y="7263803"/>
            <a:ext cx="2954655" cy="136737"/>
          </a:xfrm>
          <a:prstGeom prst="rect">
            <a:avLst/>
          </a:prstGeom>
          <a:noFill/>
        </p:spPr>
        <p:txBody>
          <a:bodyPr wrap="square" lIns="0" tIns="0" rIns="0" bIns="0" rtlCol="0">
            <a:noAutofit/>
          </a:bodyPr>
          <a:lstStyle/>
          <a:p>
            <a:pPr algn="r" defTabSz="509292"/>
            <a:r>
              <a:rPr lang="en-US" sz="900" b="1" dirty="0" smtClean="0">
                <a:solidFill>
                  <a:srgbClr val="4A4F55"/>
                </a:solidFill>
                <a:cs typeface="HelveticaNeueLT Std Bold"/>
              </a:rPr>
              <a:t>PIPER JAFFRAY | </a:t>
            </a:r>
            <a:fld id="{67B6EA4A-D226-B041-A85D-3A568D8AD09A}" type="slidenum">
              <a:rPr lang="en-US" sz="900" b="1" smtClean="0">
                <a:solidFill>
                  <a:srgbClr val="4A4F55"/>
                </a:solidFill>
                <a:cs typeface="HelveticaNeueLT Std"/>
              </a:rPr>
              <a:pPr algn="r" defTabSz="509292"/>
              <a:t>‹#›</a:t>
            </a:fld>
            <a:endParaRPr lang="en-US" sz="900" b="1" dirty="0">
              <a:solidFill>
                <a:srgbClr val="4A4F55"/>
              </a:solidFill>
              <a:cs typeface="HelveticaNeueLT Std"/>
            </a:endParaRPr>
          </a:p>
        </p:txBody>
      </p:sp>
      <p:sp>
        <p:nvSpPr>
          <p:cNvPr id="25" name="Text Placeholder 24"/>
          <p:cNvSpPr>
            <a:spLocks noGrp="1"/>
          </p:cNvSpPr>
          <p:nvPr>
            <p:ph type="body" sz="quarter" idx="11" hasCustomPrompt="1"/>
          </p:nvPr>
        </p:nvSpPr>
        <p:spPr>
          <a:xfrm>
            <a:off x="457201" y="807709"/>
            <a:ext cx="9144000" cy="594360"/>
          </a:xfrm>
          <a:prstGeom prst="rect">
            <a:avLst/>
          </a:prstGeom>
        </p:spPr>
        <p:txBody>
          <a:bodyPr lIns="0" tIns="0" rIns="0" bIns="0"/>
          <a:lstStyle>
            <a:lvl1pPr>
              <a:defRPr b="1" baseline="0">
                <a:solidFill>
                  <a:schemeClr val="accent1"/>
                </a:solidFill>
                <a:latin typeface="HelveticaNeueLT Std" pitchFamily="34" charset="0"/>
              </a:defRPr>
            </a:lvl1pPr>
            <a:lvl2pPr>
              <a:defRPr b="1">
                <a:latin typeface="HelveticaNeueLT Std" pitchFamily="34" charset="0"/>
              </a:defRPr>
            </a:lvl2pPr>
          </a:lstStyle>
          <a:p>
            <a:pPr lvl="0"/>
            <a:r>
              <a:rPr lang="en-US" dirty="0" smtClean="0"/>
              <a:t>Page Title</a:t>
            </a:r>
          </a:p>
          <a:p>
            <a:pPr lvl="1"/>
            <a:r>
              <a:rPr lang="en-US" dirty="0" smtClean="0"/>
              <a:t>Page Subtitle</a:t>
            </a:r>
          </a:p>
        </p:txBody>
      </p:sp>
      <p:sp>
        <p:nvSpPr>
          <p:cNvPr id="12" name="Text Placeholder 22"/>
          <p:cNvSpPr>
            <a:spLocks noGrp="1"/>
          </p:cNvSpPr>
          <p:nvPr>
            <p:ph type="body" sz="quarter" idx="10" hasCustomPrompt="1"/>
          </p:nvPr>
        </p:nvSpPr>
        <p:spPr>
          <a:xfrm>
            <a:off x="457201" y="1957389"/>
            <a:ext cx="9144000" cy="4764087"/>
          </a:xfrm>
          <a:prstGeom prst="rect">
            <a:avLst/>
          </a:prstGeom>
        </p:spPr>
        <p:txBody>
          <a:bodyPr lIns="0" tIns="0" rIns="0" bIns="0"/>
          <a:lstStyle>
            <a:lvl1pPr>
              <a:lnSpc>
                <a:spcPct val="100000"/>
              </a:lnSpc>
              <a:spcBef>
                <a:spcPts val="599"/>
              </a:spcBef>
              <a:spcAft>
                <a:spcPts val="300"/>
              </a:spcAft>
              <a:defRPr>
                <a:solidFill>
                  <a:schemeClr val="accent1"/>
                </a:solidFill>
              </a:defRPr>
            </a:lvl1pPr>
            <a:lvl2pPr>
              <a:lnSpc>
                <a:spcPct val="100000"/>
              </a:lnSpc>
              <a:spcAft>
                <a:spcPts val="599"/>
              </a:spcAft>
              <a:defRPr/>
            </a:lvl2pPr>
            <a:lvl3pPr>
              <a:lnSpc>
                <a:spcPct val="100000"/>
              </a:lnSpc>
              <a:spcBef>
                <a:spcPts val="599"/>
              </a:spcBef>
              <a:spcAft>
                <a:spcPts val="300"/>
              </a:spcAft>
              <a:defRPr b="1" baseline="0">
                <a:solidFill>
                  <a:schemeClr val="accent1"/>
                </a:solidFill>
                <a:latin typeface="HelveticaNeueLT Std" pitchFamily="34" charset="0"/>
              </a:defRPr>
            </a:lvl3pPr>
            <a:lvl4pPr>
              <a:lnSpc>
                <a:spcPct val="100000"/>
              </a:lnSpc>
              <a:spcBef>
                <a:spcPts val="599"/>
              </a:spcBef>
              <a:spcAft>
                <a:spcPts val="300"/>
              </a:spcAft>
              <a:defRPr sz="1200" baseline="0">
                <a:latin typeface="HelveticaNeueLT Std" pitchFamily="34" charset="0"/>
              </a:defRPr>
            </a:lvl4pPr>
            <a:lvl5pPr marL="171410" indent="-171410">
              <a:lnSpc>
                <a:spcPct val="100000"/>
              </a:lnSpc>
              <a:spcAft>
                <a:spcPts val="300"/>
              </a:spcAft>
              <a:buFont typeface="Arial" panose="020B0604020202020204" pitchFamily="34" charset="0"/>
              <a:buChar char="•"/>
              <a:defRPr sz="1200" baseline="0">
                <a:latin typeface="HelveticaNeueLT Std" pitchFamily="34" charset="0"/>
              </a:defRPr>
            </a:lvl5pPr>
            <a:lvl6pPr marL="399957" indent="-171410">
              <a:lnSpc>
                <a:spcPct val="100000"/>
              </a:lnSpc>
              <a:spcBef>
                <a:spcPts val="0"/>
              </a:spcBef>
              <a:spcAft>
                <a:spcPts val="300"/>
              </a:spcAft>
              <a:buFont typeface="Courier New" panose="02070309020205020404" pitchFamily="49" charset="0"/>
              <a:buChar char="o"/>
              <a:defRPr sz="1200" baseline="0">
                <a:latin typeface="HelveticaNeueLT Std" pitchFamily="34" charset="0"/>
              </a:defRPr>
            </a:lvl6pPr>
          </a:lstStyle>
          <a:p>
            <a:pPr lvl="2"/>
            <a:r>
              <a:rPr lang="en-US" dirty="0" smtClean="0"/>
              <a:t>Content </a:t>
            </a:r>
          </a:p>
          <a:p>
            <a:pPr lvl="3"/>
            <a:r>
              <a:rPr lang="en-US" dirty="0" smtClean="0"/>
              <a:t>Content</a:t>
            </a:r>
          </a:p>
          <a:p>
            <a:pPr lvl="4"/>
            <a:r>
              <a:rPr lang="en-US" dirty="0" smtClean="0"/>
              <a:t>Bulleted content</a:t>
            </a:r>
          </a:p>
          <a:p>
            <a:pPr lvl="5"/>
            <a:r>
              <a:rPr lang="en-US" dirty="0" smtClean="0"/>
              <a:t>Bulleted content</a:t>
            </a:r>
          </a:p>
        </p:txBody>
      </p:sp>
      <p:sp>
        <p:nvSpPr>
          <p:cNvPr id="10" name="Text Placeholder 5"/>
          <p:cNvSpPr>
            <a:spLocks noGrp="1"/>
          </p:cNvSpPr>
          <p:nvPr>
            <p:ph type="body" sz="quarter" idx="13" hasCustomPrompt="1"/>
          </p:nvPr>
        </p:nvSpPr>
        <p:spPr>
          <a:xfrm>
            <a:off x="457200" y="7178042"/>
            <a:ext cx="4572000" cy="594360"/>
          </a:xfrm>
        </p:spPr>
        <p:txBody>
          <a:bodyPr/>
          <a:lstStyle>
            <a:lvl1pPr>
              <a:defRPr sz="600" b="0">
                <a:solidFill>
                  <a:schemeClr val="tx1"/>
                </a:solidFill>
              </a:defRPr>
            </a:lvl1pPr>
          </a:lstStyle>
          <a:p>
            <a:r>
              <a:rPr lang="en-US" dirty="0" smtClean="0"/>
              <a:t>Source goes here</a:t>
            </a:r>
            <a:endParaRPr lang="en-US" dirty="0"/>
          </a:p>
        </p:txBody>
      </p:sp>
    </p:spTree>
    <p:extLst>
      <p:ext uri="{BB962C8B-B14F-4D97-AF65-F5344CB8AC3E}">
        <p14:creationId xmlns:p14="http://schemas.microsoft.com/office/powerpoint/2010/main" val="2487180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Content Area">
    <p:spTree>
      <p:nvGrpSpPr>
        <p:cNvPr id="1" name=""/>
        <p:cNvGrpSpPr/>
        <p:nvPr/>
      </p:nvGrpSpPr>
      <p:grpSpPr>
        <a:xfrm>
          <a:off x="0" y="0"/>
          <a:ext cx="0" cy="0"/>
          <a:chOff x="0" y="0"/>
          <a:chExt cx="0" cy="0"/>
        </a:xfrm>
      </p:grpSpPr>
      <p:grpSp>
        <p:nvGrpSpPr>
          <p:cNvPr id="2" name="Group 1"/>
          <p:cNvGrpSpPr/>
          <p:nvPr userDrawn="1"/>
        </p:nvGrpSpPr>
        <p:grpSpPr>
          <a:xfrm>
            <a:off x="457201" y="610784"/>
            <a:ext cx="9144000" cy="0"/>
            <a:chOff x="251460" y="610784"/>
            <a:chExt cx="9555480" cy="0"/>
          </a:xfrm>
        </p:grpSpPr>
        <p:cxnSp>
          <p:nvCxnSpPr>
            <p:cNvPr id="3" name="Straight Connector 2"/>
            <p:cNvCxnSpPr/>
            <p:nvPr userDrawn="1"/>
          </p:nvCxnSpPr>
          <p:spPr>
            <a:xfrm>
              <a:off x="251460" y="610784"/>
              <a:ext cx="955548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8745220" y="610784"/>
              <a:ext cx="1061720" cy="0"/>
            </a:xfrm>
            <a:prstGeom prst="line">
              <a:avLst/>
            </a:prstGeom>
            <a:ln w="444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19" name="Straight Connector 18"/>
          <p:cNvCxnSpPr/>
          <p:nvPr userDrawn="1"/>
        </p:nvCxnSpPr>
        <p:spPr>
          <a:xfrm>
            <a:off x="457201" y="7120842"/>
            <a:ext cx="91440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6639625" y="7263804"/>
            <a:ext cx="2954655" cy="136737"/>
          </a:xfrm>
          <a:prstGeom prst="rect">
            <a:avLst/>
          </a:prstGeom>
          <a:noFill/>
        </p:spPr>
        <p:txBody>
          <a:bodyPr wrap="square" lIns="0" tIns="0" rIns="0" bIns="0" rtlCol="0">
            <a:noAutofit/>
          </a:bodyPr>
          <a:lstStyle/>
          <a:p>
            <a:pPr algn="r" defTabSz="509233"/>
            <a:r>
              <a:rPr lang="en-US" sz="900" b="1" dirty="0" smtClean="0">
                <a:solidFill>
                  <a:srgbClr val="4A4F55"/>
                </a:solidFill>
                <a:cs typeface="HelveticaNeueLT Std Bold"/>
              </a:rPr>
              <a:t>PIPER JAFFRAY    |    </a:t>
            </a:r>
            <a:fld id="{67B6EA4A-D226-B041-A85D-3A568D8AD09A}" type="slidenum">
              <a:rPr lang="en-US" sz="900" b="1" smtClean="0">
                <a:solidFill>
                  <a:srgbClr val="4A4F55"/>
                </a:solidFill>
                <a:cs typeface="HelveticaNeueLT Std"/>
              </a:rPr>
              <a:pPr algn="r" defTabSz="509233"/>
              <a:t>‹#›</a:t>
            </a:fld>
            <a:endParaRPr lang="en-US" sz="900" b="1" dirty="0">
              <a:solidFill>
                <a:srgbClr val="4A4F55"/>
              </a:solidFill>
              <a:cs typeface="HelveticaNeueLT Std"/>
            </a:endParaRPr>
          </a:p>
        </p:txBody>
      </p:sp>
      <p:sp>
        <p:nvSpPr>
          <p:cNvPr id="25" name="Text Placeholder 24"/>
          <p:cNvSpPr>
            <a:spLocks noGrp="1"/>
          </p:cNvSpPr>
          <p:nvPr>
            <p:ph type="body" sz="quarter" idx="11" hasCustomPrompt="1"/>
          </p:nvPr>
        </p:nvSpPr>
        <p:spPr>
          <a:xfrm>
            <a:off x="457201" y="807710"/>
            <a:ext cx="9144000" cy="594360"/>
          </a:xfrm>
          <a:prstGeom prst="rect">
            <a:avLst/>
          </a:prstGeom>
        </p:spPr>
        <p:txBody>
          <a:bodyPr lIns="0" tIns="0" rIns="0" bIns="0"/>
          <a:lstStyle>
            <a:lvl1pPr>
              <a:defRPr b="1" baseline="0">
                <a:solidFill>
                  <a:schemeClr val="accent1"/>
                </a:solidFill>
                <a:latin typeface="HelveticaNeueLT Std" pitchFamily="34" charset="0"/>
              </a:defRPr>
            </a:lvl1pPr>
            <a:lvl2pPr>
              <a:defRPr b="1">
                <a:latin typeface="HelveticaNeueLT Std" pitchFamily="34" charset="0"/>
              </a:defRPr>
            </a:lvl2pPr>
          </a:lstStyle>
          <a:p>
            <a:pPr lvl="0"/>
            <a:r>
              <a:rPr lang="en-US" dirty="0" smtClean="0"/>
              <a:t>Page Title</a:t>
            </a:r>
          </a:p>
          <a:p>
            <a:pPr lvl="1"/>
            <a:r>
              <a:rPr lang="en-US" dirty="0" smtClean="0"/>
              <a:t>Page Subtitle</a:t>
            </a:r>
          </a:p>
        </p:txBody>
      </p:sp>
      <p:sp>
        <p:nvSpPr>
          <p:cNvPr id="12" name="Text Placeholder 22"/>
          <p:cNvSpPr>
            <a:spLocks noGrp="1"/>
          </p:cNvSpPr>
          <p:nvPr>
            <p:ph type="body" sz="quarter" idx="10" hasCustomPrompt="1"/>
          </p:nvPr>
        </p:nvSpPr>
        <p:spPr>
          <a:xfrm>
            <a:off x="457201" y="1957389"/>
            <a:ext cx="9144000" cy="4764087"/>
          </a:xfrm>
          <a:prstGeom prst="rect">
            <a:avLst/>
          </a:prstGeom>
        </p:spPr>
        <p:txBody>
          <a:bodyPr lIns="0" tIns="0" rIns="0" bIns="0"/>
          <a:lstStyle>
            <a:lvl1pPr>
              <a:lnSpc>
                <a:spcPct val="100000"/>
              </a:lnSpc>
              <a:spcBef>
                <a:spcPts val="599"/>
              </a:spcBef>
              <a:spcAft>
                <a:spcPts val="300"/>
              </a:spcAft>
              <a:defRPr>
                <a:solidFill>
                  <a:schemeClr val="accent1"/>
                </a:solidFill>
              </a:defRPr>
            </a:lvl1pPr>
            <a:lvl2pPr>
              <a:lnSpc>
                <a:spcPct val="100000"/>
              </a:lnSpc>
              <a:spcAft>
                <a:spcPts val="599"/>
              </a:spcAft>
              <a:defRPr/>
            </a:lvl2pPr>
            <a:lvl3pPr>
              <a:lnSpc>
                <a:spcPct val="100000"/>
              </a:lnSpc>
              <a:spcBef>
                <a:spcPts val="599"/>
              </a:spcBef>
              <a:spcAft>
                <a:spcPts val="300"/>
              </a:spcAft>
              <a:defRPr b="1" baseline="0">
                <a:solidFill>
                  <a:schemeClr val="accent1"/>
                </a:solidFill>
                <a:latin typeface="HelveticaNeueLT Std" pitchFamily="34" charset="0"/>
              </a:defRPr>
            </a:lvl3pPr>
            <a:lvl4pPr>
              <a:lnSpc>
                <a:spcPct val="100000"/>
              </a:lnSpc>
              <a:spcBef>
                <a:spcPts val="599"/>
              </a:spcBef>
              <a:spcAft>
                <a:spcPts val="300"/>
              </a:spcAft>
              <a:defRPr sz="1200" baseline="0">
                <a:latin typeface="HelveticaNeueLT Std" pitchFamily="34" charset="0"/>
              </a:defRPr>
            </a:lvl4pPr>
            <a:lvl5pPr marL="171390" indent="-171390">
              <a:lnSpc>
                <a:spcPct val="100000"/>
              </a:lnSpc>
              <a:spcAft>
                <a:spcPts val="300"/>
              </a:spcAft>
              <a:buFont typeface="Arial" panose="020B0604020202020204" pitchFamily="34" charset="0"/>
              <a:buChar char="•"/>
              <a:defRPr sz="1200" baseline="0">
                <a:latin typeface="HelveticaNeueLT Std" pitchFamily="34" charset="0"/>
              </a:defRPr>
            </a:lvl5pPr>
            <a:lvl6pPr marL="399910" indent="-171390">
              <a:lnSpc>
                <a:spcPct val="100000"/>
              </a:lnSpc>
              <a:spcBef>
                <a:spcPts val="0"/>
              </a:spcBef>
              <a:spcAft>
                <a:spcPts val="300"/>
              </a:spcAft>
              <a:buFont typeface="Courier New" panose="02070309020205020404" pitchFamily="49" charset="0"/>
              <a:buChar char="o"/>
              <a:defRPr sz="1200" baseline="0">
                <a:latin typeface="HelveticaNeueLT Std" pitchFamily="34" charset="0"/>
              </a:defRPr>
            </a:lvl6pPr>
          </a:lstStyle>
          <a:p>
            <a:pPr lvl="2"/>
            <a:r>
              <a:rPr lang="en-US" dirty="0" smtClean="0"/>
              <a:t>Content </a:t>
            </a:r>
          </a:p>
          <a:p>
            <a:pPr lvl="3"/>
            <a:r>
              <a:rPr lang="en-US" dirty="0" smtClean="0"/>
              <a:t>Content</a:t>
            </a:r>
          </a:p>
          <a:p>
            <a:pPr lvl="4"/>
            <a:r>
              <a:rPr lang="en-US" dirty="0" smtClean="0"/>
              <a:t>Bulleted content</a:t>
            </a:r>
          </a:p>
          <a:p>
            <a:pPr lvl="5"/>
            <a:r>
              <a:rPr lang="en-US" dirty="0" smtClean="0"/>
              <a:t>Bulleted content</a:t>
            </a:r>
          </a:p>
        </p:txBody>
      </p:sp>
      <p:sp>
        <p:nvSpPr>
          <p:cNvPr id="10" name="Text Placeholder 5"/>
          <p:cNvSpPr>
            <a:spLocks noGrp="1"/>
          </p:cNvSpPr>
          <p:nvPr>
            <p:ph type="body" sz="quarter" idx="13" hasCustomPrompt="1"/>
          </p:nvPr>
        </p:nvSpPr>
        <p:spPr>
          <a:xfrm>
            <a:off x="457200" y="7178043"/>
            <a:ext cx="4572000" cy="594360"/>
          </a:xfrm>
        </p:spPr>
        <p:txBody>
          <a:bodyPr/>
          <a:lstStyle>
            <a:lvl1pPr>
              <a:defRPr sz="600" b="0">
                <a:solidFill>
                  <a:schemeClr val="tx1"/>
                </a:solidFill>
              </a:defRPr>
            </a:lvl1pPr>
          </a:lstStyle>
          <a:p>
            <a:r>
              <a:rPr lang="en-US" dirty="0" smtClean="0"/>
              <a:t>Source goes here</a:t>
            </a:r>
            <a:endParaRPr lang="en-US" dirty="0"/>
          </a:p>
        </p:txBody>
      </p:sp>
    </p:spTree>
    <p:extLst>
      <p:ext uri="{BB962C8B-B14F-4D97-AF65-F5344CB8AC3E}">
        <p14:creationId xmlns:p14="http://schemas.microsoft.com/office/powerpoint/2010/main" val="415574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Content Area">
    <p:spTree>
      <p:nvGrpSpPr>
        <p:cNvPr id="1" name=""/>
        <p:cNvGrpSpPr/>
        <p:nvPr/>
      </p:nvGrpSpPr>
      <p:grpSpPr>
        <a:xfrm>
          <a:off x="0" y="0"/>
          <a:ext cx="0" cy="0"/>
          <a:chOff x="0" y="0"/>
          <a:chExt cx="0" cy="0"/>
        </a:xfrm>
      </p:grpSpPr>
      <p:grpSp>
        <p:nvGrpSpPr>
          <p:cNvPr id="2" name="Group 1"/>
          <p:cNvGrpSpPr/>
          <p:nvPr userDrawn="1"/>
        </p:nvGrpSpPr>
        <p:grpSpPr>
          <a:xfrm>
            <a:off x="457201" y="610784"/>
            <a:ext cx="9144000" cy="0"/>
            <a:chOff x="251460" y="610784"/>
            <a:chExt cx="9555480" cy="0"/>
          </a:xfrm>
        </p:grpSpPr>
        <p:cxnSp>
          <p:nvCxnSpPr>
            <p:cNvPr id="3" name="Straight Connector 2"/>
            <p:cNvCxnSpPr/>
            <p:nvPr userDrawn="1"/>
          </p:nvCxnSpPr>
          <p:spPr>
            <a:xfrm>
              <a:off x="251460" y="610784"/>
              <a:ext cx="955548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8745220" y="610784"/>
              <a:ext cx="1061720" cy="0"/>
            </a:xfrm>
            <a:prstGeom prst="line">
              <a:avLst/>
            </a:prstGeom>
            <a:ln w="444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19" name="Straight Connector 18"/>
          <p:cNvCxnSpPr/>
          <p:nvPr userDrawn="1"/>
        </p:nvCxnSpPr>
        <p:spPr>
          <a:xfrm>
            <a:off x="457201" y="7120842"/>
            <a:ext cx="91440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6639625" y="7263804"/>
            <a:ext cx="2954655" cy="136737"/>
          </a:xfrm>
          <a:prstGeom prst="rect">
            <a:avLst/>
          </a:prstGeom>
          <a:noFill/>
        </p:spPr>
        <p:txBody>
          <a:bodyPr wrap="square" lIns="0" tIns="0" rIns="0" bIns="0" rtlCol="0">
            <a:noAutofit/>
          </a:bodyPr>
          <a:lstStyle/>
          <a:p>
            <a:pPr algn="r" defTabSz="509233"/>
            <a:r>
              <a:rPr lang="en-US" sz="900" b="1" dirty="0" smtClean="0">
                <a:solidFill>
                  <a:srgbClr val="4A4F55"/>
                </a:solidFill>
                <a:cs typeface="HelveticaNeueLT Std Bold"/>
              </a:rPr>
              <a:t>PIPER JAFFRAY    |    </a:t>
            </a:r>
            <a:fld id="{67B6EA4A-D226-B041-A85D-3A568D8AD09A}" type="slidenum">
              <a:rPr lang="en-US" sz="900" b="1" smtClean="0">
                <a:solidFill>
                  <a:srgbClr val="4A4F55"/>
                </a:solidFill>
                <a:cs typeface="HelveticaNeueLT Std"/>
              </a:rPr>
              <a:pPr algn="r" defTabSz="509233"/>
              <a:t>‹#›</a:t>
            </a:fld>
            <a:endParaRPr lang="en-US" sz="900" b="1" dirty="0">
              <a:solidFill>
                <a:srgbClr val="4A4F55"/>
              </a:solidFill>
              <a:cs typeface="HelveticaNeueLT Std"/>
            </a:endParaRPr>
          </a:p>
        </p:txBody>
      </p:sp>
      <p:sp>
        <p:nvSpPr>
          <p:cNvPr id="25" name="Text Placeholder 24"/>
          <p:cNvSpPr>
            <a:spLocks noGrp="1"/>
          </p:cNvSpPr>
          <p:nvPr>
            <p:ph type="body" sz="quarter" idx="11" hasCustomPrompt="1"/>
          </p:nvPr>
        </p:nvSpPr>
        <p:spPr>
          <a:xfrm>
            <a:off x="457201" y="807710"/>
            <a:ext cx="9144000" cy="594360"/>
          </a:xfrm>
          <a:prstGeom prst="rect">
            <a:avLst/>
          </a:prstGeom>
        </p:spPr>
        <p:txBody>
          <a:bodyPr lIns="0" tIns="0" rIns="0" bIns="0"/>
          <a:lstStyle>
            <a:lvl1pPr>
              <a:defRPr b="1" baseline="0">
                <a:solidFill>
                  <a:schemeClr val="accent1"/>
                </a:solidFill>
                <a:latin typeface="HelveticaNeueLT Std" pitchFamily="34" charset="0"/>
              </a:defRPr>
            </a:lvl1pPr>
            <a:lvl2pPr>
              <a:defRPr b="1">
                <a:latin typeface="HelveticaNeueLT Std" pitchFamily="34" charset="0"/>
              </a:defRPr>
            </a:lvl2pPr>
          </a:lstStyle>
          <a:p>
            <a:pPr lvl="0"/>
            <a:r>
              <a:rPr lang="en-US" dirty="0" smtClean="0"/>
              <a:t>Page Title</a:t>
            </a:r>
          </a:p>
          <a:p>
            <a:pPr lvl="1"/>
            <a:r>
              <a:rPr lang="en-US" dirty="0" smtClean="0"/>
              <a:t>Page Subtitle</a:t>
            </a:r>
          </a:p>
        </p:txBody>
      </p:sp>
      <p:sp>
        <p:nvSpPr>
          <p:cNvPr id="12" name="Text Placeholder 22"/>
          <p:cNvSpPr>
            <a:spLocks noGrp="1"/>
          </p:cNvSpPr>
          <p:nvPr>
            <p:ph type="body" sz="quarter" idx="10" hasCustomPrompt="1"/>
          </p:nvPr>
        </p:nvSpPr>
        <p:spPr>
          <a:xfrm>
            <a:off x="457201" y="1957389"/>
            <a:ext cx="9144000" cy="4764087"/>
          </a:xfrm>
          <a:prstGeom prst="rect">
            <a:avLst/>
          </a:prstGeom>
        </p:spPr>
        <p:txBody>
          <a:bodyPr lIns="0" tIns="0" rIns="0" bIns="0"/>
          <a:lstStyle>
            <a:lvl1pPr>
              <a:lnSpc>
                <a:spcPct val="100000"/>
              </a:lnSpc>
              <a:spcBef>
                <a:spcPts val="599"/>
              </a:spcBef>
              <a:spcAft>
                <a:spcPts val="300"/>
              </a:spcAft>
              <a:defRPr>
                <a:solidFill>
                  <a:schemeClr val="accent1"/>
                </a:solidFill>
              </a:defRPr>
            </a:lvl1pPr>
            <a:lvl2pPr>
              <a:lnSpc>
                <a:spcPct val="100000"/>
              </a:lnSpc>
              <a:spcAft>
                <a:spcPts val="599"/>
              </a:spcAft>
              <a:defRPr/>
            </a:lvl2pPr>
            <a:lvl3pPr>
              <a:lnSpc>
                <a:spcPct val="100000"/>
              </a:lnSpc>
              <a:spcBef>
                <a:spcPts val="599"/>
              </a:spcBef>
              <a:spcAft>
                <a:spcPts val="300"/>
              </a:spcAft>
              <a:defRPr b="1" baseline="0">
                <a:solidFill>
                  <a:schemeClr val="accent1"/>
                </a:solidFill>
                <a:latin typeface="HelveticaNeueLT Std" pitchFamily="34" charset="0"/>
              </a:defRPr>
            </a:lvl3pPr>
            <a:lvl4pPr>
              <a:lnSpc>
                <a:spcPct val="100000"/>
              </a:lnSpc>
              <a:spcBef>
                <a:spcPts val="599"/>
              </a:spcBef>
              <a:spcAft>
                <a:spcPts val="300"/>
              </a:spcAft>
              <a:defRPr sz="1200" baseline="0">
                <a:latin typeface="HelveticaNeueLT Std" pitchFamily="34" charset="0"/>
              </a:defRPr>
            </a:lvl4pPr>
            <a:lvl5pPr marL="171390" indent="-171390">
              <a:lnSpc>
                <a:spcPct val="100000"/>
              </a:lnSpc>
              <a:spcAft>
                <a:spcPts val="300"/>
              </a:spcAft>
              <a:buFont typeface="Arial" panose="020B0604020202020204" pitchFamily="34" charset="0"/>
              <a:buChar char="•"/>
              <a:defRPr sz="1200" baseline="0">
                <a:latin typeface="HelveticaNeueLT Std" pitchFamily="34" charset="0"/>
              </a:defRPr>
            </a:lvl5pPr>
            <a:lvl6pPr marL="399910" indent="-171390">
              <a:lnSpc>
                <a:spcPct val="100000"/>
              </a:lnSpc>
              <a:spcBef>
                <a:spcPts val="0"/>
              </a:spcBef>
              <a:spcAft>
                <a:spcPts val="300"/>
              </a:spcAft>
              <a:buFont typeface="Courier New" panose="02070309020205020404" pitchFamily="49" charset="0"/>
              <a:buChar char="o"/>
              <a:defRPr sz="1200" baseline="0">
                <a:latin typeface="HelveticaNeueLT Std" pitchFamily="34" charset="0"/>
              </a:defRPr>
            </a:lvl6pPr>
          </a:lstStyle>
          <a:p>
            <a:pPr lvl="2"/>
            <a:r>
              <a:rPr lang="en-US" dirty="0" smtClean="0"/>
              <a:t>Content </a:t>
            </a:r>
          </a:p>
          <a:p>
            <a:pPr lvl="3"/>
            <a:r>
              <a:rPr lang="en-US" dirty="0" smtClean="0"/>
              <a:t>Content</a:t>
            </a:r>
          </a:p>
          <a:p>
            <a:pPr lvl="4"/>
            <a:r>
              <a:rPr lang="en-US" dirty="0" smtClean="0"/>
              <a:t>Bulleted content</a:t>
            </a:r>
          </a:p>
          <a:p>
            <a:pPr lvl="5"/>
            <a:r>
              <a:rPr lang="en-US" dirty="0" smtClean="0"/>
              <a:t>Bulleted content</a:t>
            </a:r>
          </a:p>
        </p:txBody>
      </p:sp>
      <p:sp>
        <p:nvSpPr>
          <p:cNvPr id="10" name="Text Placeholder 5"/>
          <p:cNvSpPr>
            <a:spLocks noGrp="1"/>
          </p:cNvSpPr>
          <p:nvPr>
            <p:ph type="body" sz="quarter" idx="13" hasCustomPrompt="1"/>
          </p:nvPr>
        </p:nvSpPr>
        <p:spPr>
          <a:xfrm>
            <a:off x="457200" y="7178043"/>
            <a:ext cx="4572000" cy="594360"/>
          </a:xfrm>
        </p:spPr>
        <p:txBody>
          <a:bodyPr/>
          <a:lstStyle>
            <a:lvl1pPr>
              <a:defRPr sz="600" b="0">
                <a:solidFill>
                  <a:schemeClr val="tx1"/>
                </a:solidFill>
              </a:defRPr>
            </a:lvl1pPr>
          </a:lstStyle>
          <a:p>
            <a:r>
              <a:rPr lang="en-US" dirty="0" smtClean="0"/>
              <a:t>Source goes here</a:t>
            </a:r>
            <a:endParaRPr lang="en-US" dirty="0"/>
          </a:p>
        </p:txBody>
      </p:sp>
    </p:spTree>
    <p:extLst>
      <p:ext uri="{BB962C8B-B14F-4D97-AF65-F5344CB8AC3E}">
        <p14:creationId xmlns:p14="http://schemas.microsoft.com/office/powerpoint/2010/main" val="397950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19" name="Text Placeholder 6"/>
          <p:cNvSpPr>
            <a:spLocks noGrp="1"/>
          </p:cNvSpPr>
          <p:nvPr>
            <p:ph type="body" sz="quarter" idx="21" hasCustomPrompt="1"/>
          </p:nvPr>
        </p:nvSpPr>
        <p:spPr>
          <a:xfrm>
            <a:off x="457201" y="808907"/>
            <a:ext cx="9144000" cy="404762"/>
          </a:xfrm>
          <a:prstGeom prst="rect">
            <a:avLst/>
          </a:prstGeom>
        </p:spPr>
        <p:txBody>
          <a:bodyPr lIns="0" tIns="0" rIns="0" bIns="0"/>
          <a:lstStyle>
            <a:lvl1pPr marL="0" marR="0" indent="0" algn="l" defTabSz="509233" rtl="0" eaLnBrk="1" fontAlgn="auto" latinLnBrk="0" hangingPunct="1">
              <a:lnSpc>
                <a:spcPct val="100000"/>
              </a:lnSpc>
              <a:spcBef>
                <a:spcPts val="0"/>
              </a:spcBef>
              <a:spcAft>
                <a:spcPts val="0"/>
              </a:spcAft>
              <a:buClrTx/>
              <a:buSzTx/>
              <a:buFontTx/>
              <a:buNone/>
              <a:tabLst/>
              <a:defRPr sz="2200" b="1">
                <a:solidFill>
                  <a:schemeClr val="accent1"/>
                </a:solidFill>
                <a:latin typeface="HelveticaNeueLT Std" pitchFamily="34" charset="0"/>
              </a:defRPr>
            </a:lvl1pPr>
          </a:lstStyle>
          <a:p>
            <a:pPr lvl="0"/>
            <a:r>
              <a:rPr lang="en-US" dirty="0" smtClean="0"/>
              <a:t>Table of Contents</a:t>
            </a:r>
          </a:p>
        </p:txBody>
      </p:sp>
      <p:grpSp>
        <p:nvGrpSpPr>
          <p:cNvPr id="24" name="Group 23"/>
          <p:cNvGrpSpPr/>
          <p:nvPr userDrawn="1"/>
        </p:nvGrpSpPr>
        <p:grpSpPr>
          <a:xfrm>
            <a:off x="457201" y="610784"/>
            <a:ext cx="9144000" cy="0"/>
            <a:chOff x="251460" y="610784"/>
            <a:chExt cx="9555480" cy="0"/>
          </a:xfrm>
        </p:grpSpPr>
        <p:cxnSp>
          <p:nvCxnSpPr>
            <p:cNvPr id="25" name="Straight Connector 24"/>
            <p:cNvCxnSpPr/>
            <p:nvPr userDrawn="1"/>
          </p:nvCxnSpPr>
          <p:spPr>
            <a:xfrm>
              <a:off x="251460" y="610784"/>
              <a:ext cx="955548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8745220" y="610784"/>
              <a:ext cx="1061720" cy="0"/>
            </a:xfrm>
            <a:prstGeom prst="line">
              <a:avLst/>
            </a:prstGeom>
            <a:ln w="444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5" name="Text Placeholder 4"/>
          <p:cNvSpPr>
            <a:spLocks noGrp="1"/>
          </p:cNvSpPr>
          <p:nvPr>
            <p:ph type="body" sz="quarter" idx="22" hasCustomPrompt="1"/>
          </p:nvPr>
        </p:nvSpPr>
        <p:spPr>
          <a:xfrm>
            <a:off x="457201" y="1554163"/>
            <a:ext cx="9144000" cy="5167312"/>
          </a:xfrm>
          <a:prstGeom prst="rect">
            <a:avLst/>
          </a:prstGeom>
        </p:spPr>
        <p:txBody>
          <a:bodyPr lIns="0" tIns="0" rIns="0" bIns="0"/>
          <a:lstStyle>
            <a:lvl1pPr marL="457039" marR="0" indent="-457039" algn="l" defTabSz="509233" rtl="0" eaLnBrk="1" fontAlgn="auto" latinLnBrk="0" hangingPunct="1">
              <a:lnSpc>
                <a:spcPct val="100000"/>
              </a:lnSpc>
              <a:spcBef>
                <a:spcPts val="0"/>
              </a:spcBef>
              <a:spcAft>
                <a:spcPts val="599"/>
              </a:spcAft>
              <a:buClr>
                <a:schemeClr val="accent1"/>
              </a:buClr>
              <a:buSzTx/>
              <a:buFont typeface="+mj-lt"/>
              <a:buAutoNum type="romanUcPeriod"/>
              <a:tabLst>
                <a:tab pos="9140793" algn="r"/>
              </a:tabLst>
              <a:defRPr b="1" baseline="0">
                <a:solidFill>
                  <a:schemeClr val="tx1"/>
                </a:solidFill>
                <a:latin typeface="HelveticaNeueLT Std" pitchFamily="34" charset="0"/>
              </a:defRPr>
            </a:lvl1pPr>
            <a:lvl2pPr marL="399910" marR="0" indent="-399910" algn="l" defTabSz="509233" rtl="0" eaLnBrk="1" fontAlgn="auto" latinLnBrk="0" hangingPunct="1">
              <a:lnSpc>
                <a:spcPct val="100000"/>
              </a:lnSpc>
              <a:spcBef>
                <a:spcPts val="0"/>
              </a:spcBef>
              <a:spcAft>
                <a:spcPts val="599"/>
              </a:spcAft>
              <a:buClr>
                <a:schemeClr val="accent1"/>
              </a:buClr>
              <a:buSzTx/>
              <a:buFont typeface="+mj-lt"/>
              <a:buAutoNum type="romanUcPeriod"/>
              <a:tabLst>
                <a:tab pos="511885" algn="l"/>
                <a:tab pos="9140793" algn="r"/>
              </a:tabLst>
              <a:defRPr baseline="0"/>
            </a:lvl2pPr>
            <a:lvl3pPr marL="285650" indent="-285650">
              <a:lnSpc>
                <a:spcPct val="100000"/>
              </a:lnSpc>
              <a:buFont typeface="+mj-lt"/>
              <a:buAutoNum type="romanUcPeriod"/>
              <a:tabLst>
                <a:tab pos="9140793" algn="r"/>
              </a:tabLst>
              <a:defRPr>
                <a:solidFill>
                  <a:schemeClr val="accent1"/>
                </a:solidFill>
              </a:defRPr>
            </a:lvl3pPr>
            <a:lvl4pPr>
              <a:lnSpc>
                <a:spcPct val="100000"/>
              </a:lnSpc>
              <a:defRPr/>
            </a:lvl4pPr>
            <a:lvl5pPr>
              <a:lnSpc>
                <a:spcPct val="100000"/>
              </a:lnSpc>
              <a:defRPr/>
            </a:lvl5pPr>
          </a:lstStyle>
          <a:p>
            <a:pPr lvl="0"/>
            <a:r>
              <a:rPr lang="en-US" dirty="0" smtClean="0"/>
              <a:t>Section Title	0</a:t>
            </a:r>
          </a:p>
          <a:p>
            <a:pPr lvl="0"/>
            <a:r>
              <a:rPr lang="en-US" dirty="0" smtClean="0"/>
              <a:t>Section Title	0</a:t>
            </a:r>
          </a:p>
          <a:p>
            <a:pPr lvl="0"/>
            <a:r>
              <a:rPr lang="en-US" dirty="0" smtClean="0"/>
              <a:t>Section Title	0</a:t>
            </a:r>
          </a:p>
          <a:p>
            <a:pPr lvl="0"/>
            <a:r>
              <a:rPr lang="en-US" dirty="0" smtClean="0"/>
              <a:t>Section Title	0</a:t>
            </a:r>
          </a:p>
          <a:p>
            <a:pPr lvl="0"/>
            <a:r>
              <a:rPr lang="en-US" dirty="0" smtClean="0"/>
              <a:t>Section Title	0</a:t>
            </a:r>
          </a:p>
        </p:txBody>
      </p:sp>
      <p:cxnSp>
        <p:nvCxnSpPr>
          <p:cNvPr id="27" name="Straight Connector 26"/>
          <p:cNvCxnSpPr/>
          <p:nvPr userDrawn="1"/>
        </p:nvCxnSpPr>
        <p:spPr>
          <a:xfrm>
            <a:off x="457201" y="7120842"/>
            <a:ext cx="91440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6639625" y="7263804"/>
            <a:ext cx="2954655" cy="136737"/>
          </a:xfrm>
          <a:prstGeom prst="rect">
            <a:avLst/>
          </a:prstGeom>
          <a:noFill/>
        </p:spPr>
        <p:txBody>
          <a:bodyPr wrap="square" lIns="0" tIns="0" rIns="0" bIns="0" rtlCol="0">
            <a:noAutofit/>
          </a:bodyPr>
          <a:lstStyle/>
          <a:p>
            <a:pPr algn="r" defTabSz="1018824" fontAlgn="base">
              <a:spcBef>
                <a:spcPct val="0"/>
              </a:spcBef>
              <a:spcAft>
                <a:spcPct val="0"/>
              </a:spcAft>
            </a:pPr>
            <a:r>
              <a:rPr lang="en-US" sz="900" b="1" dirty="0" smtClean="0">
                <a:solidFill>
                  <a:srgbClr val="4A4F55"/>
                </a:solidFill>
                <a:cs typeface="HelveticaNeueLT Std Bold"/>
              </a:rPr>
              <a:t>PIPER JAFFRAY    |    </a:t>
            </a:r>
            <a:fld id="{67B6EA4A-D226-B041-A85D-3A568D8AD09A}" type="slidenum">
              <a:rPr lang="en-US" sz="900" b="1" smtClean="0">
                <a:solidFill>
                  <a:srgbClr val="4A4F55"/>
                </a:solidFill>
                <a:cs typeface="HelveticaNeueLT Std"/>
              </a:rPr>
              <a:pPr algn="r" defTabSz="1018824" fontAlgn="base">
                <a:spcBef>
                  <a:spcPct val="0"/>
                </a:spcBef>
                <a:spcAft>
                  <a:spcPct val="0"/>
                </a:spcAft>
              </a:pPr>
              <a:t>‹#›</a:t>
            </a:fld>
            <a:endParaRPr lang="en-US" sz="900" b="1" dirty="0">
              <a:solidFill>
                <a:srgbClr val="4A4F55"/>
              </a:solidFill>
              <a:cs typeface="HelveticaNeueLT Std"/>
            </a:endParaRPr>
          </a:p>
        </p:txBody>
      </p:sp>
    </p:spTree>
    <p:extLst>
      <p:ext uri="{BB962C8B-B14F-4D97-AF65-F5344CB8AC3E}">
        <p14:creationId xmlns:p14="http://schemas.microsoft.com/office/powerpoint/2010/main" val="2918057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ver 2">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206" y="551282"/>
            <a:ext cx="1371600" cy="299630"/>
          </a:xfrm>
          <a:prstGeom prst="rect">
            <a:avLst/>
          </a:prstGeom>
        </p:spPr>
      </p:pic>
      <p:sp>
        <p:nvSpPr>
          <p:cNvPr id="4" name="Text Placeholder 18"/>
          <p:cNvSpPr>
            <a:spLocks noGrp="1"/>
          </p:cNvSpPr>
          <p:nvPr>
            <p:ph type="body" sz="quarter" idx="35" hasCustomPrompt="1"/>
          </p:nvPr>
        </p:nvSpPr>
        <p:spPr>
          <a:xfrm>
            <a:off x="6686980" y="596904"/>
            <a:ext cx="2912633" cy="167441"/>
          </a:xfrm>
          <a:prstGeom prst="rect">
            <a:avLst/>
          </a:prstGeom>
        </p:spPr>
        <p:txBody>
          <a:bodyPr lIns="0" tIns="0" rIns="0" bIns="0"/>
          <a:lstStyle>
            <a:lvl1pPr algn="r">
              <a:lnSpc>
                <a:spcPct val="100000"/>
              </a:lnSpc>
              <a:defRPr sz="1100" b="0" cap="none" baseline="0">
                <a:solidFill>
                  <a:schemeClr val="tx1"/>
                </a:solidFill>
                <a:latin typeface="HelveticaNeueLTStd-Bd" pitchFamily="34" charset="0"/>
              </a:defRPr>
            </a:lvl1pPr>
          </a:lstStyle>
          <a:p>
            <a:pPr lvl="0"/>
            <a:r>
              <a:rPr lang="en-US" dirty="0" smtClean="0"/>
              <a:t>Month 00, Year</a:t>
            </a:r>
            <a:endParaRPr lang="en-US" dirty="0"/>
          </a:p>
        </p:txBody>
      </p:sp>
      <p:sp>
        <p:nvSpPr>
          <p:cNvPr id="9" name="Rectangle 8"/>
          <p:cNvSpPr/>
          <p:nvPr/>
        </p:nvSpPr>
        <p:spPr>
          <a:xfrm>
            <a:off x="457200" y="5924608"/>
            <a:ext cx="9145588" cy="1600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298" tIns="45647" rIns="91298" bIns="45647" rtlCol="0" anchor="ctr"/>
          <a:lstStyle/>
          <a:p>
            <a:pPr algn="ctr" defTabSz="508580"/>
            <a:endParaRPr lang="en-US">
              <a:solidFill>
                <a:prstClr val="white"/>
              </a:solidFill>
            </a:endParaRPr>
          </a:p>
        </p:txBody>
      </p:sp>
      <p:sp>
        <p:nvSpPr>
          <p:cNvPr id="10" name="object 3"/>
          <p:cNvSpPr txBox="1"/>
          <p:nvPr/>
        </p:nvSpPr>
        <p:spPr>
          <a:xfrm>
            <a:off x="636896" y="7127876"/>
            <a:ext cx="8961120" cy="412750"/>
          </a:xfrm>
          <a:prstGeom prst="rect">
            <a:avLst/>
          </a:prstGeom>
        </p:spPr>
        <p:txBody>
          <a:bodyPr vert="horz" wrap="square" lIns="0" tIns="0" rIns="0" bIns="0" rtlCol="0" anchor="ctr" anchorCtr="0">
            <a:noAutofit/>
          </a:bodyPr>
          <a:lstStyle/>
          <a:p>
            <a:pPr marL="14129" defTabSz="508580"/>
            <a:r>
              <a:rPr sz="700" spc="72" dirty="0">
                <a:solidFill>
                  <a:prstClr val="white"/>
                </a:solidFill>
                <a:latin typeface="HelveticaNeueLTStd-Bd" pitchFamily="34" charset="0"/>
                <a:cs typeface="HelveticaNeueLTStd-Bd"/>
              </a:rPr>
              <a:t>MINNEAPOLI</a:t>
            </a:r>
            <a:r>
              <a:rPr sz="700" dirty="0">
                <a:solidFill>
                  <a:prstClr val="white"/>
                </a:solidFill>
                <a:latin typeface="HelveticaNeueLTStd-Bd" pitchFamily="34" charset="0"/>
                <a:cs typeface="HelveticaNeueLTStd-Bd"/>
              </a:rPr>
              <a:t>S </a:t>
            </a:r>
            <a:r>
              <a:rPr sz="700" spc="-28" dirty="0">
                <a:solidFill>
                  <a:prstClr val="white"/>
                </a:solidFill>
                <a:cs typeface="HelveticaNeueLTStd-Bd"/>
              </a:rPr>
              <a:t> </a:t>
            </a:r>
            <a:r>
              <a:rPr sz="700" dirty="0">
                <a:solidFill>
                  <a:prstClr val="white"/>
                </a:solidFill>
                <a:cs typeface="HelveticaNeueLTStd-Lt"/>
              </a:rPr>
              <a:t>| </a:t>
            </a:r>
            <a:r>
              <a:rPr sz="700" spc="-28" dirty="0">
                <a:solidFill>
                  <a:prstClr val="white"/>
                </a:solidFill>
                <a:cs typeface="HelveticaNeueLTStd-Lt"/>
              </a:rPr>
              <a:t> </a:t>
            </a:r>
            <a:r>
              <a:rPr sz="700" spc="72" dirty="0">
                <a:solidFill>
                  <a:prstClr val="white"/>
                </a:solidFill>
                <a:latin typeface="HelveticaNeueLTStd-Bd" pitchFamily="34" charset="0"/>
                <a:cs typeface="HelveticaNeueLTStd-Lt"/>
              </a:rPr>
              <a:t>BOSTO</a:t>
            </a:r>
            <a:r>
              <a:rPr sz="700" dirty="0">
                <a:solidFill>
                  <a:prstClr val="white"/>
                </a:solidFill>
                <a:latin typeface="HelveticaNeueLTStd-Bd" pitchFamily="34" charset="0"/>
                <a:cs typeface="HelveticaNeueLTStd-Lt"/>
              </a:rPr>
              <a:t>N </a:t>
            </a:r>
            <a:r>
              <a:rPr sz="700" spc="-28" dirty="0">
                <a:solidFill>
                  <a:prstClr val="white"/>
                </a:solidFill>
                <a:cs typeface="HelveticaNeueLTStd-Lt"/>
              </a:rPr>
              <a:t> </a:t>
            </a:r>
            <a:r>
              <a:rPr sz="700" dirty="0">
                <a:solidFill>
                  <a:prstClr val="white"/>
                </a:solidFill>
                <a:cs typeface="HelveticaNeueLTStd-Lt"/>
              </a:rPr>
              <a:t>| </a:t>
            </a:r>
            <a:r>
              <a:rPr sz="700" spc="-28" dirty="0">
                <a:solidFill>
                  <a:prstClr val="white"/>
                </a:solidFill>
                <a:cs typeface="HelveticaNeueLTStd-Lt"/>
              </a:rPr>
              <a:t> </a:t>
            </a:r>
            <a:r>
              <a:rPr sz="700" spc="72" dirty="0">
                <a:solidFill>
                  <a:prstClr val="white"/>
                </a:solidFill>
                <a:latin typeface="HelveticaNeueLTStd-Bd" pitchFamily="34" charset="0"/>
                <a:cs typeface="HelveticaNeueLTStd-Bd"/>
              </a:rPr>
              <a:t>CHICAG</a:t>
            </a:r>
            <a:r>
              <a:rPr sz="700" dirty="0">
                <a:solidFill>
                  <a:prstClr val="white"/>
                </a:solidFill>
                <a:latin typeface="HelveticaNeueLTStd-Bd" pitchFamily="34" charset="0"/>
                <a:cs typeface="HelveticaNeueLTStd-Bd"/>
              </a:rPr>
              <a:t>O </a:t>
            </a:r>
            <a:r>
              <a:rPr sz="700" spc="-28" dirty="0">
                <a:solidFill>
                  <a:prstClr val="white"/>
                </a:solidFill>
                <a:cs typeface="HelveticaNeueLTStd-Bd"/>
              </a:rPr>
              <a:t> </a:t>
            </a:r>
            <a:r>
              <a:rPr sz="700" dirty="0">
                <a:solidFill>
                  <a:prstClr val="white"/>
                </a:solidFill>
                <a:cs typeface="HelveticaNeueLTStd-Lt"/>
              </a:rPr>
              <a:t>| </a:t>
            </a:r>
            <a:r>
              <a:rPr sz="700" spc="-28" dirty="0">
                <a:solidFill>
                  <a:prstClr val="white"/>
                </a:solidFill>
                <a:cs typeface="HelveticaNeueLTStd-Lt"/>
              </a:rPr>
              <a:t> </a:t>
            </a:r>
            <a:r>
              <a:rPr lang="en-US" sz="700" spc="72" dirty="0" smtClean="0">
                <a:solidFill>
                  <a:prstClr val="white"/>
                </a:solidFill>
                <a:latin typeface="HelveticaNeueLTStd-Bd" pitchFamily="34" charset="0"/>
                <a:cs typeface="HelveticaNeueLTStd-Lt"/>
              </a:rPr>
              <a:t>SEATTLE </a:t>
            </a:r>
            <a:r>
              <a:rPr sz="700" dirty="0" smtClean="0">
                <a:solidFill>
                  <a:prstClr val="white"/>
                </a:solidFill>
                <a:cs typeface="HelveticaNeueLTStd-Lt"/>
              </a:rPr>
              <a:t>| </a:t>
            </a:r>
            <a:r>
              <a:rPr sz="700" spc="-28" dirty="0" smtClean="0">
                <a:solidFill>
                  <a:prstClr val="white"/>
                </a:solidFill>
                <a:latin typeface="HelveticaNeueLTStd-Bd" pitchFamily="34" charset="0"/>
                <a:cs typeface="HelveticaNeueLTStd-Lt"/>
              </a:rPr>
              <a:t> </a:t>
            </a:r>
            <a:r>
              <a:rPr sz="700" spc="72" dirty="0">
                <a:solidFill>
                  <a:prstClr val="white"/>
                </a:solidFill>
                <a:latin typeface="HelveticaNeueLTStd-Bd" pitchFamily="34" charset="0"/>
                <a:cs typeface="HelveticaNeueLTStd-Lt"/>
              </a:rPr>
              <a:t>LO</a:t>
            </a:r>
            <a:r>
              <a:rPr sz="700" dirty="0">
                <a:solidFill>
                  <a:prstClr val="white"/>
                </a:solidFill>
                <a:latin typeface="HelveticaNeueLTStd-Bd" pitchFamily="34" charset="0"/>
                <a:cs typeface="HelveticaNeueLTStd-Lt"/>
              </a:rPr>
              <a:t>S </a:t>
            </a:r>
            <a:r>
              <a:rPr sz="700" spc="-28" dirty="0">
                <a:solidFill>
                  <a:prstClr val="white"/>
                </a:solidFill>
                <a:latin typeface="HelveticaNeueLTStd-Bd" pitchFamily="34" charset="0"/>
                <a:cs typeface="HelveticaNeueLTStd-Lt"/>
              </a:rPr>
              <a:t> </a:t>
            </a:r>
            <a:r>
              <a:rPr sz="700" spc="72" dirty="0">
                <a:solidFill>
                  <a:prstClr val="white"/>
                </a:solidFill>
                <a:latin typeface="HelveticaNeueLTStd-Bd" pitchFamily="34" charset="0"/>
                <a:cs typeface="HelveticaNeueLTStd-Lt"/>
              </a:rPr>
              <a:t>ANGELE</a:t>
            </a:r>
            <a:r>
              <a:rPr sz="700" dirty="0">
                <a:solidFill>
                  <a:prstClr val="white"/>
                </a:solidFill>
                <a:latin typeface="HelveticaNeueLTStd-Bd" pitchFamily="34" charset="0"/>
                <a:cs typeface="HelveticaNeueLTStd-Lt"/>
              </a:rPr>
              <a:t>S </a:t>
            </a:r>
            <a:r>
              <a:rPr sz="700" spc="-28" dirty="0">
                <a:solidFill>
                  <a:prstClr val="white"/>
                </a:solidFill>
                <a:cs typeface="HelveticaNeueLTStd-Lt"/>
              </a:rPr>
              <a:t> </a:t>
            </a:r>
            <a:r>
              <a:rPr sz="700" dirty="0">
                <a:solidFill>
                  <a:prstClr val="white"/>
                </a:solidFill>
                <a:cs typeface="HelveticaNeueLTStd-Lt"/>
              </a:rPr>
              <a:t>| </a:t>
            </a:r>
            <a:r>
              <a:rPr sz="700" spc="-28" dirty="0">
                <a:solidFill>
                  <a:prstClr val="white"/>
                </a:solidFill>
                <a:cs typeface="HelveticaNeueLTStd-Lt"/>
              </a:rPr>
              <a:t> </a:t>
            </a:r>
            <a:r>
              <a:rPr sz="700" spc="72" dirty="0">
                <a:solidFill>
                  <a:prstClr val="white"/>
                </a:solidFill>
                <a:latin typeface="HelveticaNeueLTStd-Bd" pitchFamily="34" charset="0"/>
                <a:cs typeface="HelveticaNeueLTStd-Bd"/>
              </a:rPr>
              <a:t>NE</a:t>
            </a:r>
            <a:r>
              <a:rPr sz="700" dirty="0">
                <a:solidFill>
                  <a:prstClr val="white"/>
                </a:solidFill>
                <a:latin typeface="HelveticaNeueLTStd-Bd" pitchFamily="34" charset="0"/>
                <a:cs typeface="HelveticaNeueLTStd-Bd"/>
              </a:rPr>
              <a:t>W </a:t>
            </a:r>
            <a:r>
              <a:rPr sz="700" spc="-28" dirty="0">
                <a:solidFill>
                  <a:prstClr val="white"/>
                </a:solidFill>
                <a:latin typeface="HelveticaNeueLTStd-Bd" pitchFamily="34" charset="0"/>
                <a:cs typeface="HelveticaNeueLTStd-Bd"/>
              </a:rPr>
              <a:t> </a:t>
            </a:r>
            <a:r>
              <a:rPr sz="700" spc="72" dirty="0">
                <a:solidFill>
                  <a:prstClr val="white"/>
                </a:solidFill>
                <a:latin typeface="HelveticaNeueLTStd-Bd" pitchFamily="34" charset="0"/>
                <a:cs typeface="HelveticaNeueLTStd-Bd"/>
              </a:rPr>
              <a:t>YOR</a:t>
            </a:r>
            <a:r>
              <a:rPr sz="700" dirty="0">
                <a:solidFill>
                  <a:prstClr val="white"/>
                </a:solidFill>
                <a:latin typeface="HelveticaNeueLTStd-Bd" pitchFamily="34" charset="0"/>
                <a:cs typeface="HelveticaNeueLTStd-Bd"/>
              </a:rPr>
              <a:t>K </a:t>
            </a:r>
            <a:r>
              <a:rPr sz="700" spc="-28" dirty="0">
                <a:solidFill>
                  <a:prstClr val="white"/>
                </a:solidFill>
                <a:latin typeface="HelveticaNeueLTStd-Bd" pitchFamily="34" charset="0"/>
                <a:cs typeface="HelveticaNeueLTStd-Bd"/>
              </a:rPr>
              <a:t> </a:t>
            </a:r>
            <a:r>
              <a:rPr sz="700" dirty="0">
                <a:solidFill>
                  <a:prstClr val="white"/>
                </a:solidFill>
                <a:cs typeface="HelveticaNeueLTStd-Lt"/>
              </a:rPr>
              <a:t>| </a:t>
            </a:r>
            <a:r>
              <a:rPr sz="700" spc="-28" dirty="0">
                <a:solidFill>
                  <a:prstClr val="white"/>
                </a:solidFill>
                <a:cs typeface="HelveticaNeueLTStd-Lt"/>
              </a:rPr>
              <a:t> </a:t>
            </a:r>
            <a:r>
              <a:rPr sz="700" spc="72" dirty="0">
                <a:solidFill>
                  <a:prstClr val="white"/>
                </a:solidFill>
                <a:latin typeface="HelveticaNeueLTStd-Bd" pitchFamily="34" charset="0"/>
                <a:cs typeface="HelveticaNeueLTStd-Bd"/>
              </a:rPr>
              <a:t>SA</a:t>
            </a:r>
            <a:r>
              <a:rPr sz="700" dirty="0">
                <a:solidFill>
                  <a:prstClr val="white"/>
                </a:solidFill>
                <a:latin typeface="HelveticaNeueLTStd-Bd" pitchFamily="34" charset="0"/>
                <a:cs typeface="HelveticaNeueLTStd-Bd"/>
              </a:rPr>
              <a:t>N </a:t>
            </a:r>
            <a:r>
              <a:rPr sz="700" spc="-28" dirty="0">
                <a:solidFill>
                  <a:prstClr val="white"/>
                </a:solidFill>
                <a:latin typeface="HelveticaNeueLTStd-Bd" pitchFamily="34" charset="0"/>
                <a:cs typeface="HelveticaNeueLTStd-Bd"/>
              </a:rPr>
              <a:t> </a:t>
            </a:r>
            <a:r>
              <a:rPr sz="700" spc="72" dirty="0">
                <a:solidFill>
                  <a:prstClr val="white"/>
                </a:solidFill>
                <a:latin typeface="HelveticaNeueLTStd-Bd" pitchFamily="34" charset="0"/>
                <a:cs typeface="HelveticaNeueLTStd-Bd"/>
              </a:rPr>
              <a:t>FRANCISC</a:t>
            </a:r>
            <a:r>
              <a:rPr sz="700" dirty="0">
                <a:solidFill>
                  <a:prstClr val="white"/>
                </a:solidFill>
                <a:latin typeface="HelveticaNeueLTStd-Bd" pitchFamily="34" charset="0"/>
                <a:cs typeface="HelveticaNeueLTStd-Bd"/>
              </a:rPr>
              <a:t>O </a:t>
            </a:r>
            <a:r>
              <a:rPr sz="700" spc="-28" dirty="0">
                <a:solidFill>
                  <a:prstClr val="white"/>
                </a:solidFill>
                <a:cs typeface="HelveticaNeueLTStd-Bd"/>
              </a:rPr>
              <a:t> </a:t>
            </a:r>
            <a:r>
              <a:rPr sz="700" dirty="0">
                <a:solidFill>
                  <a:prstClr val="white"/>
                </a:solidFill>
                <a:cs typeface="HelveticaNeueLTStd-Lt"/>
              </a:rPr>
              <a:t>| </a:t>
            </a:r>
            <a:r>
              <a:rPr sz="700" spc="-28" dirty="0">
                <a:solidFill>
                  <a:prstClr val="white"/>
                </a:solidFill>
                <a:cs typeface="HelveticaNeueLTStd-Lt"/>
              </a:rPr>
              <a:t> </a:t>
            </a:r>
            <a:r>
              <a:rPr lang="en-US" sz="700" spc="72" dirty="0" smtClean="0">
                <a:solidFill>
                  <a:prstClr val="white"/>
                </a:solidFill>
                <a:latin typeface="HelveticaNeueLTStd-Bd" pitchFamily="34" charset="0"/>
                <a:cs typeface="HelveticaNeueLTStd-Lt"/>
              </a:rPr>
              <a:t>KANSAS CITY</a:t>
            </a:r>
            <a:endParaRPr sz="700" dirty="0">
              <a:solidFill>
                <a:prstClr val="white"/>
              </a:solidFill>
              <a:latin typeface="HelveticaNeueLTStd-Bd" pitchFamily="34" charset="0"/>
              <a:cs typeface="HelveticaNeueLTStd-Lt"/>
            </a:endParaRPr>
          </a:p>
        </p:txBody>
      </p:sp>
      <p:sp>
        <p:nvSpPr>
          <p:cNvPr id="11" name="Text Placeholder 6"/>
          <p:cNvSpPr>
            <a:spLocks noGrp="1"/>
          </p:cNvSpPr>
          <p:nvPr>
            <p:ph type="body" sz="quarter" idx="27" hasCustomPrompt="1"/>
          </p:nvPr>
        </p:nvSpPr>
        <p:spPr>
          <a:xfrm>
            <a:off x="647535" y="6171906"/>
            <a:ext cx="2436814" cy="219557"/>
          </a:xfrm>
          <a:prstGeom prst="rect">
            <a:avLst/>
          </a:prstGeom>
        </p:spPr>
        <p:txBody>
          <a:bodyPr lIns="0" tIns="0" rIns="0" bIns="0"/>
          <a:lstStyle>
            <a:lvl1pPr>
              <a:defRPr sz="1300" b="0" baseline="0">
                <a:solidFill>
                  <a:schemeClr val="bg1"/>
                </a:solidFill>
                <a:latin typeface="HelveticaNeueLTStd-Bd" pitchFamily="34" charset="0"/>
              </a:defRPr>
            </a:lvl1pPr>
          </a:lstStyle>
          <a:p>
            <a:pPr lvl="0"/>
            <a:r>
              <a:rPr lang="en-US" dirty="0" err="1" smtClean="0"/>
              <a:t>Firstname</a:t>
            </a:r>
            <a:r>
              <a:rPr lang="en-US" dirty="0" smtClean="0"/>
              <a:t> </a:t>
            </a:r>
            <a:r>
              <a:rPr lang="en-US" dirty="0" err="1" smtClean="0"/>
              <a:t>Lastname</a:t>
            </a:r>
            <a:endParaRPr lang="en-US" dirty="0"/>
          </a:p>
        </p:txBody>
      </p:sp>
      <p:sp>
        <p:nvSpPr>
          <p:cNvPr id="12" name="Text Placeholder 9"/>
          <p:cNvSpPr>
            <a:spLocks noGrp="1"/>
          </p:cNvSpPr>
          <p:nvPr>
            <p:ph type="body" sz="quarter" idx="28" hasCustomPrompt="1"/>
          </p:nvPr>
        </p:nvSpPr>
        <p:spPr>
          <a:xfrm>
            <a:off x="647533" y="6404168"/>
            <a:ext cx="2438400" cy="174625"/>
          </a:xfrm>
          <a:prstGeom prst="rect">
            <a:avLst/>
          </a:prstGeom>
        </p:spPr>
        <p:txBody>
          <a:bodyPr lIns="0" tIns="0" rIns="0" bIns="0"/>
          <a:lstStyle>
            <a:lvl1pPr>
              <a:lnSpc>
                <a:spcPct val="100000"/>
              </a:lnSpc>
              <a:defRPr sz="800" b="0" cap="all">
                <a:solidFill>
                  <a:schemeClr val="bg1"/>
                </a:solidFill>
                <a:latin typeface="HelveticaNeueLTStd-Bd" pitchFamily="34" charset="0"/>
              </a:defRPr>
            </a:lvl1pPr>
          </a:lstStyle>
          <a:p>
            <a:pPr lvl="0"/>
            <a:r>
              <a:rPr lang="en-US" dirty="0" smtClean="0"/>
              <a:t>Job Title</a:t>
            </a:r>
            <a:endParaRPr lang="en-US" dirty="0"/>
          </a:p>
        </p:txBody>
      </p:sp>
      <p:sp>
        <p:nvSpPr>
          <p:cNvPr id="13" name="Text Placeholder 14"/>
          <p:cNvSpPr>
            <a:spLocks noGrp="1"/>
          </p:cNvSpPr>
          <p:nvPr>
            <p:ph type="body" sz="quarter" idx="29" hasCustomPrompt="1"/>
          </p:nvPr>
        </p:nvSpPr>
        <p:spPr>
          <a:xfrm>
            <a:off x="647529" y="6561059"/>
            <a:ext cx="2441448" cy="158717"/>
          </a:xfrm>
          <a:prstGeom prst="rect">
            <a:avLst/>
          </a:prstGeom>
        </p:spPr>
        <p:txBody>
          <a:bodyPr lIns="0" tIns="0" rIns="0" bIns="0"/>
          <a:lstStyle>
            <a:lvl1pPr>
              <a:lnSpc>
                <a:spcPct val="100000"/>
              </a:lnSpc>
              <a:defRPr sz="1000" b="0" i="0" baseline="0">
                <a:solidFill>
                  <a:schemeClr val="bg1"/>
                </a:solidFill>
                <a:latin typeface="HelveticaNeueLT Std" pitchFamily="34" charset="0"/>
                <a:cs typeface="HelveticaNeueLT Std" pitchFamily="34" charset="0"/>
              </a:defRPr>
            </a:lvl1pPr>
          </a:lstStyle>
          <a:p>
            <a:pPr lvl="0"/>
            <a:r>
              <a:rPr lang="en-US" dirty="0" smtClean="0"/>
              <a:t>Tel: +1 000-000-0000</a:t>
            </a:r>
          </a:p>
        </p:txBody>
      </p:sp>
      <p:sp>
        <p:nvSpPr>
          <p:cNvPr id="14" name="Text Placeholder 14"/>
          <p:cNvSpPr>
            <a:spLocks noGrp="1"/>
          </p:cNvSpPr>
          <p:nvPr>
            <p:ph type="body" sz="quarter" idx="30" hasCustomPrompt="1"/>
          </p:nvPr>
        </p:nvSpPr>
        <p:spPr>
          <a:xfrm>
            <a:off x="647529" y="6718971"/>
            <a:ext cx="2441448" cy="158717"/>
          </a:xfrm>
          <a:prstGeom prst="rect">
            <a:avLst/>
          </a:prstGeom>
        </p:spPr>
        <p:txBody>
          <a:bodyPr lIns="0" tIns="0" rIns="0" bIns="0"/>
          <a:lstStyle>
            <a:lvl1pPr>
              <a:lnSpc>
                <a:spcPct val="100000"/>
              </a:lnSpc>
              <a:defRPr sz="1000" b="0" i="0">
                <a:solidFill>
                  <a:schemeClr val="bg1"/>
                </a:solidFill>
                <a:latin typeface="HelveticaNeueLT Std" pitchFamily="34" charset="0"/>
                <a:cs typeface="HelveticaNeueLT Std" pitchFamily="34" charset="0"/>
              </a:defRPr>
            </a:lvl1pPr>
          </a:lstStyle>
          <a:p>
            <a:pPr lvl="0"/>
            <a:r>
              <a:rPr lang="en-US" dirty="0" smtClean="0"/>
              <a:t>Email: first.m.last@pjc.com</a:t>
            </a:r>
          </a:p>
        </p:txBody>
      </p:sp>
      <p:sp>
        <p:nvSpPr>
          <p:cNvPr id="15" name="Text Placeholder 6"/>
          <p:cNvSpPr>
            <a:spLocks noGrp="1"/>
          </p:cNvSpPr>
          <p:nvPr>
            <p:ph type="body" sz="quarter" idx="31" hasCustomPrompt="1"/>
          </p:nvPr>
        </p:nvSpPr>
        <p:spPr>
          <a:xfrm>
            <a:off x="3359255" y="6171906"/>
            <a:ext cx="2436814" cy="219557"/>
          </a:xfrm>
          <a:prstGeom prst="rect">
            <a:avLst/>
          </a:prstGeom>
        </p:spPr>
        <p:txBody>
          <a:bodyPr lIns="0" tIns="0" rIns="0" bIns="0"/>
          <a:lstStyle>
            <a:lvl1pPr>
              <a:defRPr sz="1300" b="0" baseline="0">
                <a:solidFill>
                  <a:schemeClr val="bg1"/>
                </a:solidFill>
                <a:latin typeface="HelveticaNeueLTStd-Bd" pitchFamily="34" charset="0"/>
              </a:defRPr>
            </a:lvl1pPr>
          </a:lstStyle>
          <a:p>
            <a:pPr lvl="0"/>
            <a:r>
              <a:rPr lang="en-US" dirty="0" err="1" smtClean="0"/>
              <a:t>Firstname</a:t>
            </a:r>
            <a:r>
              <a:rPr lang="en-US" dirty="0" smtClean="0"/>
              <a:t> </a:t>
            </a:r>
            <a:r>
              <a:rPr lang="en-US" dirty="0" err="1" smtClean="0"/>
              <a:t>Lastname</a:t>
            </a:r>
            <a:endParaRPr lang="en-US" dirty="0"/>
          </a:p>
        </p:txBody>
      </p:sp>
      <p:sp>
        <p:nvSpPr>
          <p:cNvPr id="16" name="Text Placeholder 9"/>
          <p:cNvSpPr>
            <a:spLocks noGrp="1"/>
          </p:cNvSpPr>
          <p:nvPr>
            <p:ph type="body" sz="quarter" idx="32" hasCustomPrompt="1"/>
          </p:nvPr>
        </p:nvSpPr>
        <p:spPr>
          <a:xfrm>
            <a:off x="3359254" y="6404168"/>
            <a:ext cx="2438400" cy="174625"/>
          </a:xfrm>
          <a:prstGeom prst="rect">
            <a:avLst/>
          </a:prstGeom>
        </p:spPr>
        <p:txBody>
          <a:bodyPr lIns="0" tIns="0" rIns="0" bIns="0"/>
          <a:lstStyle>
            <a:lvl1pPr>
              <a:lnSpc>
                <a:spcPct val="100000"/>
              </a:lnSpc>
              <a:defRPr sz="800" b="0" cap="all">
                <a:solidFill>
                  <a:schemeClr val="bg1"/>
                </a:solidFill>
                <a:latin typeface="HelveticaNeueLTStd-Bd" pitchFamily="34" charset="0"/>
              </a:defRPr>
            </a:lvl1pPr>
          </a:lstStyle>
          <a:p>
            <a:pPr lvl="0"/>
            <a:r>
              <a:rPr lang="en-US" dirty="0" smtClean="0"/>
              <a:t>Job Title</a:t>
            </a:r>
            <a:endParaRPr lang="en-US" dirty="0"/>
          </a:p>
        </p:txBody>
      </p:sp>
      <p:sp>
        <p:nvSpPr>
          <p:cNvPr id="17" name="Text Placeholder 14"/>
          <p:cNvSpPr>
            <a:spLocks noGrp="1"/>
          </p:cNvSpPr>
          <p:nvPr>
            <p:ph type="body" sz="quarter" idx="33" hasCustomPrompt="1"/>
          </p:nvPr>
        </p:nvSpPr>
        <p:spPr>
          <a:xfrm>
            <a:off x="3359253" y="6561063"/>
            <a:ext cx="2441448" cy="169349"/>
          </a:xfrm>
          <a:prstGeom prst="rect">
            <a:avLst/>
          </a:prstGeom>
        </p:spPr>
        <p:txBody>
          <a:bodyPr lIns="0" tIns="0" rIns="0" bIns="0"/>
          <a:lstStyle>
            <a:lvl1pPr>
              <a:lnSpc>
                <a:spcPct val="100000"/>
              </a:lnSpc>
              <a:defRPr sz="1000" b="0" i="0">
                <a:solidFill>
                  <a:schemeClr val="bg1"/>
                </a:solidFill>
                <a:latin typeface="HelveticaNeueLT Std" pitchFamily="34" charset="0"/>
                <a:cs typeface="HelveticaNeueLT Std" pitchFamily="34" charset="0"/>
              </a:defRPr>
            </a:lvl1pPr>
          </a:lstStyle>
          <a:p>
            <a:pPr lvl="0"/>
            <a:r>
              <a:rPr lang="en-US" dirty="0" smtClean="0"/>
              <a:t>Tel: +1 000-000-0000</a:t>
            </a:r>
          </a:p>
        </p:txBody>
      </p:sp>
      <p:sp>
        <p:nvSpPr>
          <p:cNvPr id="18" name="Text Placeholder 14"/>
          <p:cNvSpPr>
            <a:spLocks noGrp="1"/>
          </p:cNvSpPr>
          <p:nvPr>
            <p:ph type="body" sz="quarter" idx="34" hasCustomPrompt="1"/>
          </p:nvPr>
        </p:nvSpPr>
        <p:spPr>
          <a:xfrm>
            <a:off x="3359253" y="6718968"/>
            <a:ext cx="2441448" cy="169349"/>
          </a:xfrm>
          <a:prstGeom prst="rect">
            <a:avLst/>
          </a:prstGeom>
        </p:spPr>
        <p:txBody>
          <a:bodyPr lIns="0" tIns="0" rIns="0" bIns="0"/>
          <a:lstStyle>
            <a:lvl1pPr>
              <a:lnSpc>
                <a:spcPct val="100000"/>
              </a:lnSpc>
              <a:defRPr sz="1000" b="0" i="0">
                <a:solidFill>
                  <a:schemeClr val="bg1"/>
                </a:solidFill>
                <a:latin typeface="HelveticaNeueLT Std" pitchFamily="34" charset="0"/>
                <a:cs typeface="HelveticaNeueLT Std" pitchFamily="34" charset="0"/>
              </a:defRPr>
            </a:lvl1pPr>
          </a:lstStyle>
          <a:p>
            <a:pPr lvl="0"/>
            <a:r>
              <a:rPr lang="en-US" dirty="0" smtClean="0"/>
              <a:t>Email: first.m.last@pjc.com</a:t>
            </a:r>
          </a:p>
        </p:txBody>
      </p:sp>
      <p:grpSp>
        <p:nvGrpSpPr>
          <p:cNvPr id="20" name="Group 19"/>
          <p:cNvGrpSpPr/>
          <p:nvPr/>
        </p:nvGrpSpPr>
        <p:grpSpPr>
          <a:xfrm>
            <a:off x="457200" y="1558457"/>
            <a:ext cx="9145588" cy="0"/>
            <a:chOff x="457200" y="1856181"/>
            <a:chExt cx="9145588" cy="0"/>
          </a:xfrm>
        </p:grpSpPr>
        <p:cxnSp>
          <p:nvCxnSpPr>
            <p:cNvPr id="21" name="Straight Connector 20"/>
            <p:cNvCxnSpPr/>
            <p:nvPr userDrawn="1"/>
          </p:nvCxnSpPr>
          <p:spPr>
            <a:xfrm>
              <a:off x="457200" y="1856181"/>
              <a:ext cx="9145588"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8596948" y="1856181"/>
              <a:ext cx="1005840" cy="0"/>
            </a:xfrm>
            <a:prstGeom prst="line">
              <a:avLst/>
            </a:prstGeom>
            <a:ln w="444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3" name="Text Placeholder 6"/>
          <p:cNvSpPr>
            <a:spLocks noGrp="1"/>
          </p:cNvSpPr>
          <p:nvPr>
            <p:ph type="body" sz="quarter" idx="36" hasCustomPrompt="1"/>
          </p:nvPr>
        </p:nvSpPr>
        <p:spPr>
          <a:xfrm>
            <a:off x="6079954" y="6164818"/>
            <a:ext cx="2436814" cy="219557"/>
          </a:xfrm>
          <a:prstGeom prst="rect">
            <a:avLst/>
          </a:prstGeom>
        </p:spPr>
        <p:txBody>
          <a:bodyPr lIns="0" tIns="0" rIns="0" bIns="0"/>
          <a:lstStyle>
            <a:lvl1pPr>
              <a:defRPr sz="1300" b="0" baseline="0">
                <a:solidFill>
                  <a:schemeClr val="bg1"/>
                </a:solidFill>
                <a:latin typeface="HelveticaNeueLTStd-Bd" pitchFamily="34" charset="0"/>
              </a:defRPr>
            </a:lvl1pPr>
          </a:lstStyle>
          <a:p>
            <a:pPr lvl="0"/>
            <a:r>
              <a:rPr lang="en-US" dirty="0" err="1" smtClean="0"/>
              <a:t>Firstname</a:t>
            </a:r>
            <a:r>
              <a:rPr lang="en-US" dirty="0" smtClean="0"/>
              <a:t> </a:t>
            </a:r>
            <a:r>
              <a:rPr lang="en-US" dirty="0" err="1" smtClean="0"/>
              <a:t>Lastname</a:t>
            </a:r>
            <a:endParaRPr lang="en-US" dirty="0"/>
          </a:p>
        </p:txBody>
      </p:sp>
      <p:sp>
        <p:nvSpPr>
          <p:cNvPr id="24" name="Text Placeholder 9"/>
          <p:cNvSpPr>
            <a:spLocks noGrp="1"/>
          </p:cNvSpPr>
          <p:nvPr>
            <p:ph type="body" sz="quarter" idx="37" hasCustomPrompt="1"/>
          </p:nvPr>
        </p:nvSpPr>
        <p:spPr>
          <a:xfrm>
            <a:off x="6079961" y="6397080"/>
            <a:ext cx="2438400" cy="174625"/>
          </a:xfrm>
          <a:prstGeom prst="rect">
            <a:avLst/>
          </a:prstGeom>
        </p:spPr>
        <p:txBody>
          <a:bodyPr lIns="0" tIns="0" rIns="0" bIns="0"/>
          <a:lstStyle>
            <a:lvl1pPr>
              <a:lnSpc>
                <a:spcPct val="100000"/>
              </a:lnSpc>
              <a:defRPr sz="800" b="0" cap="all">
                <a:solidFill>
                  <a:schemeClr val="bg1"/>
                </a:solidFill>
                <a:latin typeface="HelveticaNeueLTStd-Bd" pitchFamily="34" charset="0"/>
              </a:defRPr>
            </a:lvl1pPr>
          </a:lstStyle>
          <a:p>
            <a:pPr lvl="0"/>
            <a:r>
              <a:rPr lang="en-US" dirty="0" smtClean="0"/>
              <a:t>Job Title</a:t>
            </a:r>
            <a:endParaRPr lang="en-US" dirty="0"/>
          </a:p>
        </p:txBody>
      </p:sp>
      <p:sp>
        <p:nvSpPr>
          <p:cNvPr id="25" name="Text Placeholder 14"/>
          <p:cNvSpPr>
            <a:spLocks noGrp="1"/>
          </p:cNvSpPr>
          <p:nvPr>
            <p:ph type="body" sz="quarter" idx="38" hasCustomPrompt="1"/>
          </p:nvPr>
        </p:nvSpPr>
        <p:spPr>
          <a:xfrm>
            <a:off x="6079954" y="6553974"/>
            <a:ext cx="2441448" cy="169349"/>
          </a:xfrm>
          <a:prstGeom prst="rect">
            <a:avLst/>
          </a:prstGeom>
        </p:spPr>
        <p:txBody>
          <a:bodyPr lIns="0" tIns="0" rIns="0" bIns="0"/>
          <a:lstStyle>
            <a:lvl1pPr>
              <a:lnSpc>
                <a:spcPct val="100000"/>
              </a:lnSpc>
              <a:defRPr sz="1000" b="0" i="0">
                <a:solidFill>
                  <a:schemeClr val="bg1"/>
                </a:solidFill>
                <a:latin typeface="HelveticaNeueLT Std" pitchFamily="34" charset="0"/>
                <a:cs typeface="HelveticaNeueLT Std" pitchFamily="34" charset="0"/>
              </a:defRPr>
            </a:lvl1pPr>
          </a:lstStyle>
          <a:p>
            <a:pPr lvl="0"/>
            <a:r>
              <a:rPr lang="en-US" dirty="0" smtClean="0"/>
              <a:t>Tel: +1 000-000-0000</a:t>
            </a:r>
          </a:p>
        </p:txBody>
      </p:sp>
      <p:sp>
        <p:nvSpPr>
          <p:cNvPr id="26" name="Text Placeholder 14"/>
          <p:cNvSpPr>
            <a:spLocks noGrp="1"/>
          </p:cNvSpPr>
          <p:nvPr>
            <p:ph type="body" sz="quarter" idx="39" hasCustomPrompt="1"/>
          </p:nvPr>
        </p:nvSpPr>
        <p:spPr>
          <a:xfrm>
            <a:off x="6079954" y="6711880"/>
            <a:ext cx="2441448" cy="169349"/>
          </a:xfrm>
          <a:prstGeom prst="rect">
            <a:avLst/>
          </a:prstGeom>
        </p:spPr>
        <p:txBody>
          <a:bodyPr lIns="0" tIns="0" rIns="0" bIns="0"/>
          <a:lstStyle>
            <a:lvl1pPr>
              <a:lnSpc>
                <a:spcPct val="100000"/>
              </a:lnSpc>
              <a:defRPr sz="1000" b="0" i="0">
                <a:solidFill>
                  <a:schemeClr val="bg1"/>
                </a:solidFill>
                <a:latin typeface="HelveticaNeueLT Std" pitchFamily="34" charset="0"/>
                <a:cs typeface="HelveticaNeueLT Std" pitchFamily="34" charset="0"/>
              </a:defRPr>
            </a:lvl1pPr>
          </a:lstStyle>
          <a:p>
            <a:pPr lvl="0"/>
            <a:r>
              <a:rPr lang="en-US" dirty="0" smtClean="0"/>
              <a:t>Email: first.m.last@pjc.com</a:t>
            </a:r>
          </a:p>
        </p:txBody>
      </p:sp>
      <p:sp>
        <p:nvSpPr>
          <p:cNvPr id="27" name="Text Placeholder 4"/>
          <p:cNvSpPr>
            <a:spLocks noGrp="1"/>
          </p:cNvSpPr>
          <p:nvPr>
            <p:ph type="body" sz="quarter" idx="40" hasCustomPrompt="1"/>
          </p:nvPr>
        </p:nvSpPr>
        <p:spPr>
          <a:xfrm>
            <a:off x="457203" y="1835137"/>
            <a:ext cx="9140825" cy="2286000"/>
          </a:xfrm>
        </p:spPr>
        <p:txBody>
          <a:bodyPr/>
          <a:lstStyle>
            <a:lvl1pPr>
              <a:defRPr sz="3200" b="0">
                <a:solidFill>
                  <a:schemeClr val="tx1"/>
                </a:solidFill>
                <a:latin typeface="HelveticaNeueLTStd-Bd" pitchFamily="34" charset="0"/>
              </a:defRPr>
            </a:lvl1pPr>
            <a:lvl2pPr>
              <a:defRPr sz="2200" b="0">
                <a:solidFill>
                  <a:schemeClr val="tx1">
                    <a:lumMod val="40000"/>
                    <a:lumOff val="60000"/>
                  </a:schemeClr>
                </a:solidFill>
                <a:latin typeface="HelveticaNeueLTStd-Bd" pitchFamily="34" charset="0"/>
              </a:defRPr>
            </a:lvl2pPr>
          </a:lstStyle>
          <a:p>
            <a:pPr lvl="0"/>
            <a:r>
              <a:rPr lang="en-US" dirty="0" smtClean="0"/>
              <a:t>Title</a:t>
            </a:r>
          </a:p>
          <a:p>
            <a:pPr lvl="1"/>
            <a:r>
              <a:rPr lang="en-US" dirty="0" smtClean="0"/>
              <a:t>Subhead</a:t>
            </a:r>
            <a:endParaRPr lang="en-US" dirty="0"/>
          </a:p>
        </p:txBody>
      </p:sp>
      <p:sp>
        <p:nvSpPr>
          <p:cNvPr id="30" name="Picture Placeholder 2"/>
          <p:cNvSpPr>
            <a:spLocks noGrp="1"/>
          </p:cNvSpPr>
          <p:nvPr>
            <p:ph type="pic" sz="quarter" idx="41" hasCustomPrompt="1"/>
          </p:nvPr>
        </p:nvSpPr>
        <p:spPr>
          <a:xfrm>
            <a:off x="473075" y="4563535"/>
            <a:ext cx="2743200" cy="914401"/>
          </a:xfrm>
        </p:spPr>
        <p:txBody>
          <a:bodyPr anchor="ctr" anchorCtr="0">
            <a:normAutofit/>
          </a:bodyPr>
          <a:lstStyle>
            <a:lvl1pPr algn="ctr">
              <a:defRPr sz="1200" b="0">
                <a:solidFill>
                  <a:schemeClr val="tx1"/>
                </a:solidFill>
              </a:defRPr>
            </a:lvl1pPr>
          </a:lstStyle>
          <a:p>
            <a:r>
              <a:rPr lang="en-US" dirty="0" smtClean="0"/>
              <a:t>Logo</a:t>
            </a:r>
            <a:endParaRPr lang="en-US" dirty="0"/>
          </a:p>
        </p:txBody>
      </p:sp>
      <p:sp>
        <p:nvSpPr>
          <p:cNvPr id="31" name="Picture Placeholder 2"/>
          <p:cNvSpPr>
            <a:spLocks noGrp="1"/>
          </p:cNvSpPr>
          <p:nvPr>
            <p:ph type="pic" sz="quarter" idx="42" hasCustomPrompt="1"/>
          </p:nvPr>
        </p:nvSpPr>
        <p:spPr>
          <a:xfrm>
            <a:off x="3389305" y="4563535"/>
            <a:ext cx="2743200" cy="914401"/>
          </a:xfrm>
        </p:spPr>
        <p:txBody>
          <a:bodyPr anchor="ctr" anchorCtr="0">
            <a:normAutofit/>
          </a:bodyPr>
          <a:lstStyle>
            <a:lvl1pPr algn="ctr">
              <a:defRPr sz="1200" b="0">
                <a:solidFill>
                  <a:schemeClr val="tx1"/>
                </a:solidFill>
              </a:defRPr>
            </a:lvl1pPr>
          </a:lstStyle>
          <a:p>
            <a:r>
              <a:rPr lang="en-US" dirty="0" smtClean="0"/>
              <a:t>Logo</a:t>
            </a:r>
            <a:endParaRPr lang="en-US" dirty="0"/>
          </a:p>
        </p:txBody>
      </p:sp>
    </p:spTree>
    <p:extLst>
      <p:ext uri="{BB962C8B-B14F-4D97-AF65-F5344CB8AC3E}">
        <p14:creationId xmlns:p14="http://schemas.microsoft.com/office/powerpoint/2010/main" val="2366902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grpSp>
        <p:nvGrpSpPr>
          <p:cNvPr id="20" name="Group 19"/>
          <p:cNvGrpSpPr/>
          <p:nvPr userDrawn="1"/>
        </p:nvGrpSpPr>
        <p:grpSpPr>
          <a:xfrm>
            <a:off x="457200" y="1558457"/>
            <a:ext cx="9145588" cy="0"/>
            <a:chOff x="457200" y="1856181"/>
            <a:chExt cx="9145588" cy="0"/>
          </a:xfrm>
        </p:grpSpPr>
        <p:cxnSp>
          <p:nvCxnSpPr>
            <p:cNvPr id="21" name="Straight Connector 20"/>
            <p:cNvCxnSpPr/>
            <p:nvPr userDrawn="1"/>
          </p:nvCxnSpPr>
          <p:spPr>
            <a:xfrm>
              <a:off x="457200" y="1856181"/>
              <a:ext cx="9145588"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8596948" y="1856181"/>
              <a:ext cx="1005840" cy="0"/>
            </a:xfrm>
            <a:prstGeom prst="line">
              <a:avLst/>
            </a:prstGeom>
            <a:ln w="444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9" name="Text Placeholder 7"/>
          <p:cNvSpPr>
            <a:spLocks noGrp="1"/>
          </p:cNvSpPr>
          <p:nvPr>
            <p:ph type="body" sz="quarter" idx="10" hasCustomPrompt="1"/>
          </p:nvPr>
        </p:nvSpPr>
        <p:spPr>
          <a:xfrm>
            <a:off x="457201" y="1885380"/>
            <a:ext cx="9144000" cy="325025"/>
          </a:xfrm>
          <a:prstGeom prst="rect">
            <a:avLst/>
          </a:prstGeom>
        </p:spPr>
        <p:txBody>
          <a:bodyPr lIns="0" tIns="0" rIns="0" bIns="0"/>
          <a:lstStyle>
            <a:lvl1pPr>
              <a:lnSpc>
                <a:spcPct val="100000"/>
              </a:lnSpc>
              <a:spcBef>
                <a:spcPts val="0"/>
              </a:spcBef>
              <a:defRPr sz="2200" b="1" baseline="0">
                <a:solidFill>
                  <a:schemeClr val="tx1">
                    <a:lumMod val="40000"/>
                    <a:lumOff val="60000"/>
                  </a:schemeClr>
                </a:solidFill>
                <a:latin typeface="HelveticaNeueLT Std" pitchFamily="34" charset="0"/>
              </a:defRPr>
            </a:lvl1pPr>
          </a:lstStyle>
          <a:p>
            <a:pPr lvl="0"/>
            <a:r>
              <a:rPr lang="en-US" dirty="0" smtClean="0"/>
              <a:t>Section Number</a:t>
            </a:r>
          </a:p>
        </p:txBody>
      </p:sp>
      <p:sp>
        <p:nvSpPr>
          <p:cNvPr id="10" name="Text Placeholder 9"/>
          <p:cNvSpPr>
            <a:spLocks noGrp="1"/>
          </p:cNvSpPr>
          <p:nvPr>
            <p:ph type="body" sz="quarter" idx="11" hasCustomPrompt="1"/>
          </p:nvPr>
        </p:nvSpPr>
        <p:spPr>
          <a:xfrm>
            <a:off x="457200" y="2291398"/>
            <a:ext cx="9145588" cy="2639369"/>
          </a:xfrm>
          <a:prstGeom prst="rect">
            <a:avLst/>
          </a:prstGeom>
        </p:spPr>
        <p:txBody>
          <a:bodyPr lIns="0" tIns="0" rIns="0" bIns="0"/>
          <a:lstStyle>
            <a:lvl1pPr>
              <a:lnSpc>
                <a:spcPct val="100000"/>
              </a:lnSpc>
              <a:defRPr sz="3300" b="1" baseline="0">
                <a:solidFill>
                  <a:schemeClr val="tx1"/>
                </a:solidFill>
                <a:latin typeface="HelveticaNeueLT Std" pitchFamily="34" charset="0"/>
              </a:defRPr>
            </a:lvl1pPr>
          </a:lstStyle>
          <a:p>
            <a:pPr lvl="0"/>
            <a:r>
              <a:rPr lang="en-US" dirty="0" smtClean="0"/>
              <a:t>Section Title</a:t>
            </a:r>
          </a:p>
        </p:txBody>
      </p:sp>
    </p:spTree>
    <p:extLst>
      <p:ext uri="{BB962C8B-B14F-4D97-AF65-F5344CB8AC3E}">
        <p14:creationId xmlns:p14="http://schemas.microsoft.com/office/powerpoint/2010/main" val="1258314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19" name="Text Placeholder 6"/>
          <p:cNvSpPr>
            <a:spLocks noGrp="1"/>
          </p:cNvSpPr>
          <p:nvPr>
            <p:ph type="body" sz="quarter" idx="21" hasCustomPrompt="1"/>
          </p:nvPr>
        </p:nvSpPr>
        <p:spPr>
          <a:xfrm>
            <a:off x="457201" y="808907"/>
            <a:ext cx="9144000" cy="404762"/>
          </a:xfrm>
          <a:prstGeom prst="rect">
            <a:avLst/>
          </a:prstGeom>
        </p:spPr>
        <p:txBody>
          <a:bodyPr lIns="0" tIns="0" rIns="0" bIns="0"/>
          <a:lstStyle>
            <a:lvl1pPr marL="0" marR="0" indent="0" algn="l" defTabSz="509233" rtl="0" eaLnBrk="1" fontAlgn="auto" latinLnBrk="0" hangingPunct="1">
              <a:lnSpc>
                <a:spcPct val="100000"/>
              </a:lnSpc>
              <a:spcBef>
                <a:spcPts val="0"/>
              </a:spcBef>
              <a:spcAft>
                <a:spcPts val="0"/>
              </a:spcAft>
              <a:buClrTx/>
              <a:buSzTx/>
              <a:buFontTx/>
              <a:buNone/>
              <a:tabLst/>
              <a:defRPr sz="2200" b="1">
                <a:solidFill>
                  <a:schemeClr val="accent1"/>
                </a:solidFill>
                <a:latin typeface="HelveticaNeueLT Std" pitchFamily="34" charset="0"/>
              </a:defRPr>
            </a:lvl1pPr>
          </a:lstStyle>
          <a:p>
            <a:pPr lvl="0"/>
            <a:r>
              <a:rPr lang="en-US" dirty="0" smtClean="0"/>
              <a:t>Table of Contents</a:t>
            </a:r>
          </a:p>
        </p:txBody>
      </p:sp>
      <p:grpSp>
        <p:nvGrpSpPr>
          <p:cNvPr id="24" name="Group 23"/>
          <p:cNvGrpSpPr/>
          <p:nvPr userDrawn="1"/>
        </p:nvGrpSpPr>
        <p:grpSpPr>
          <a:xfrm>
            <a:off x="457201" y="610784"/>
            <a:ext cx="9144000" cy="0"/>
            <a:chOff x="251460" y="610784"/>
            <a:chExt cx="9555480" cy="0"/>
          </a:xfrm>
        </p:grpSpPr>
        <p:cxnSp>
          <p:nvCxnSpPr>
            <p:cNvPr id="25" name="Straight Connector 24"/>
            <p:cNvCxnSpPr/>
            <p:nvPr userDrawn="1"/>
          </p:nvCxnSpPr>
          <p:spPr>
            <a:xfrm>
              <a:off x="251460" y="610784"/>
              <a:ext cx="955548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8745220" y="610784"/>
              <a:ext cx="1061720" cy="0"/>
            </a:xfrm>
            <a:prstGeom prst="line">
              <a:avLst/>
            </a:prstGeom>
            <a:ln w="444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5" name="Text Placeholder 4"/>
          <p:cNvSpPr>
            <a:spLocks noGrp="1"/>
          </p:cNvSpPr>
          <p:nvPr>
            <p:ph type="body" sz="quarter" idx="22" hasCustomPrompt="1"/>
          </p:nvPr>
        </p:nvSpPr>
        <p:spPr>
          <a:xfrm>
            <a:off x="457201" y="1554163"/>
            <a:ext cx="9144000" cy="5167312"/>
          </a:xfrm>
          <a:prstGeom prst="rect">
            <a:avLst/>
          </a:prstGeom>
        </p:spPr>
        <p:txBody>
          <a:bodyPr lIns="0" tIns="0" rIns="0" bIns="0"/>
          <a:lstStyle>
            <a:lvl1pPr marL="457039" marR="0" indent="-457039" algn="l" defTabSz="509233" rtl="0" eaLnBrk="1" fontAlgn="auto" latinLnBrk="0" hangingPunct="1">
              <a:lnSpc>
                <a:spcPct val="100000"/>
              </a:lnSpc>
              <a:spcBef>
                <a:spcPts val="0"/>
              </a:spcBef>
              <a:spcAft>
                <a:spcPts val="599"/>
              </a:spcAft>
              <a:buClr>
                <a:schemeClr val="accent1"/>
              </a:buClr>
              <a:buSzTx/>
              <a:buFont typeface="+mj-lt"/>
              <a:buAutoNum type="romanUcPeriod"/>
              <a:tabLst>
                <a:tab pos="9140793" algn="r"/>
              </a:tabLst>
              <a:defRPr b="1" baseline="0">
                <a:solidFill>
                  <a:schemeClr val="tx1"/>
                </a:solidFill>
                <a:latin typeface="HelveticaNeueLT Std" pitchFamily="34" charset="0"/>
              </a:defRPr>
            </a:lvl1pPr>
            <a:lvl2pPr marL="399910" marR="0" indent="-399910" algn="l" defTabSz="509233" rtl="0" eaLnBrk="1" fontAlgn="auto" latinLnBrk="0" hangingPunct="1">
              <a:lnSpc>
                <a:spcPct val="100000"/>
              </a:lnSpc>
              <a:spcBef>
                <a:spcPts val="0"/>
              </a:spcBef>
              <a:spcAft>
                <a:spcPts val="599"/>
              </a:spcAft>
              <a:buClr>
                <a:schemeClr val="accent1"/>
              </a:buClr>
              <a:buSzTx/>
              <a:buFont typeface="+mj-lt"/>
              <a:buAutoNum type="romanUcPeriod"/>
              <a:tabLst>
                <a:tab pos="511885" algn="l"/>
                <a:tab pos="9140793" algn="r"/>
              </a:tabLst>
              <a:defRPr baseline="0"/>
            </a:lvl2pPr>
            <a:lvl3pPr marL="285650" indent="-285650">
              <a:lnSpc>
                <a:spcPct val="100000"/>
              </a:lnSpc>
              <a:buFont typeface="+mj-lt"/>
              <a:buAutoNum type="romanUcPeriod"/>
              <a:tabLst>
                <a:tab pos="9140793" algn="r"/>
              </a:tabLst>
              <a:defRPr>
                <a:solidFill>
                  <a:schemeClr val="accent1"/>
                </a:solidFill>
              </a:defRPr>
            </a:lvl3pPr>
            <a:lvl4pPr>
              <a:lnSpc>
                <a:spcPct val="100000"/>
              </a:lnSpc>
              <a:defRPr/>
            </a:lvl4pPr>
            <a:lvl5pPr>
              <a:lnSpc>
                <a:spcPct val="100000"/>
              </a:lnSpc>
              <a:defRPr/>
            </a:lvl5pPr>
          </a:lstStyle>
          <a:p>
            <a:pPr lvl="0"/>
            <a:r>
              <a:rPr lang="en-US" dirty="0" smtClean="0"/>
              <a:t>Section Title	0</a:t>
            </a:r>
          </a:p>
          <a:p>
            <a:pPr lvl="0"/>
            <a:r>
              <a:rPr lang="en-US" dirty="0" smtClean="0"/>
              <a:t>Section Title	0</a:t>
            </a:r>
          </a:p>
          <a:p>
            <a:pPr lvl="0"/>
            <a:r>
              <a:rPr lang="en-US" dirty="0" smtClean="0"/>
              <a:t>Section Title	0</a:t>
            </a:r>
          </a:p>
          <a:p>
            <a:pPr lvl="0"/>
            <a:r>
              <a:rPr lang="en-US" dirty="0" smtClean="0"/>
              <a:t>Section Title	0</a:t>
            </a:r>
          </a:p>
          <a:p>
            <a:pPr lvl="0"/>
            <a:r>
              <a:rPr lang="en-US" dirty="0" smtClean="0"/>
              <a:t>Section Title	0</a:t>
            </a:r>
          </a:p>
        </p:txBody>
      </p:sp>
      <p:cxnSp>
        <p:nvCxnSpPr>
          <p:cNvPr id="27" name="Straight Connector 26"/>
          <p:cNvCxnSpPr/>
          <p:nvPr userDrawn="1"/>
        </p:nvCxnSpPr>
        <p:spPr>
          <a:xfrm>
            <a:off x="457201" y="7120842"/>
            <a:ext cx="91440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6639625" y="7263804"/>
            <a:ext cx="2954655" cy="136737"/>
          </a:xfrm>
          <a:prstGeom prst="rect">
            <a:avLst/>
          </a:prstGeom>
          <a:noFill/>
        </p:spPr>
        <p:txBody>
          <a:bodyPr wrap="square" lIns="0" tIns="0" rIns="0" bIns="0" rtlCol="0">
            <a:noAutofit/>
          </a:bodyPr>
          <a:lstStyle/>
          <a:p>
            <a:pPr algn="r" defTabSz="1018824" fontAlgn="base">
              <a:spcBef>
                <a:spcPct val="0"/>
              </a:spcBef>
              <a:spcAft>
                <a:spcPct val="0"/>
              </a:spcAft>
            </a:pPr>
            <a:r>
              <a:rPr lang="en-US" sz="900" b="1" dirty="0" smtClean="0">
                <a:solidFill>
                  <a:srgbClr val="4A4F55"/>
                </a:solidFill>
                <a:cs typeface="HelveticaNeueLT Std Bold"/>
              </a:rPr>
              <a:t>PIPER JAFFRAY    |    </a:t>
            </a:r>
            <a:fld id="{67B6EA4A-D226-B041-A85D-3A568D8AD09A}" type="slidenum">
              <a:rPr lang="en-US" sz="900" b="1" smtClean="0">
                <a:solidFill>
                  <a:srgbClr val="4A4F55"/>
                </a:solidFill>
                <a:cs typeface="HelveticaNeueLT Std"/>
              </a:rPr>
              <a:pPr algn="r" defTabSz="1018824" fontAlgn="base">
                <a:spcBef>
                  <a:spcPct val="0"/>
                </a:spcBef>
                <a:spcAft>
                  <a:spcPct val="0"/>
                </a:spcAft>
              </a:pPr>
              <a:t>‹#›</a:t>
            </a:fld>
            <a:endParaRPr lang="en-US" sz="900" b="1" dirty="0">
              <a:solidFill>
                <a:srgbClr val="4A4F55"/>
              </a:solidFill>
              <a:cs typeface="HelveticaNeueLT Std"/>
            </a:endParaRPr>
          </a:p>
        </p:txBody>
      </p:sp>
    </p:spTree>
    <p:extLst>
      <p:ext uri="{BB962C8B-B14F-4D97-AF65-F5344CB8AC3E}">
        <p14:creationId xmlns:p14="http://schemas.microsoft.com/office/powerpoint/2010/main" val="2303425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 Content Area">
    <p:spTree>
      <p:nvGrpSpPr>
        <p:cNvPr id="1" name=""/>
        <p:cNvGrpSpPr/>
        <p:nvPr/>
      </p:nvGrpSpPr>
      <p:grpSpPr>
        <a:xfrm>
          <a:off x="0" y="0"/>
          <a:ext cx="0" cy="0"/>
          <a:chOff x="0" y="0"/>
          <a:chExt cx="0" cy="0"/>
        </a:xfrm>
      </p:grpSpPr>
      <p:grpSp>
        <p:nvGrpSpPr>
          <p:cNvPr id="2" name="Group 1"/>
          <p:cNvGrpSpPr/>
          <p:nvPr userDrawn="1"/>
        </p:nvGrpSpPr>
        <p:grpSpPr>
          <a:xfrm>
            <a:off x="457201" y="610784"/>
            <a:ext cx="9144000" cy="0"/>
            <a:chOff x="251460" y="610784"/>
            <a:chExt cx="9555480" cy="0"/>
          </a:xfrm>
        </p:grpSpPr>
        <p:cxnSp>
          <p:nvCxnSpPr>
            <p:cNvPr id="3" name="Straight Connector 2"/>
            <p:cNvCxnSpPr/>
            <p:nvPr userDrawn="1"/>
          </p:nvCxnSpPr>
          <p:spPr>
            <a:xfrm>
              <a:off x="251460" y="610784"/>
              <a:ext cx="955548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8745220" y="610784"/>
              <a:ext cx="1061720" cy="0"/>
            </a:xfrm>
            <a:prstGeom prst="line">
              <a:avLst/>
            </a:prstGeom>
            <a:ln w="444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19" name="Straight Connector 18"/>
          <p:cNvCxnSpPr/>
          <p:nvPr userDrawn="1"/>
        </p:nvCxnSpPr>
        <p:spPr>
          <a:xfrm>
            <a:off x="457201" y="7120842"/>
            <a:ext cx="91440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6639625" y="7263804"/>
            <a:ext cx="2954655" cy="136737"/>
          </a:xfrm>
          <a:prstGeom prst="rect">
            <a:avLst/>
          </a:prstGeom>
          <a:noFill/>
        </p:spPr>
        <p:txBody>
          <a:bodyPr wrap="square" lIns="0" tIns="0" rIns="0" bIns="0" rtlCol="0">
            <a:noAutofit/>
          </a:bodyPr>
          <a:lstStyle/>
          <a:p>
            <a:pPr algn="r" defTabSz="509233"/>
            <a:r>
              <a:rPr lang="en-US" sz="900" b="1" dirty="0" smtClean="0">
                <a:solidFill>
                  <a:srgbClr val="4A4F55"/>
                </a:solidFill>
                <a:cs typeface="HelveticaNeueLT Std Bold"/>
              </a:rPr>
              <a:t>PIPER JAFFRAY    |    </a:t>
            </a:r>
            <a:fld id="{67B6EA4A-D226-B041-A85D-3A568D8AD09A}" type="slidenum">
              <a:rPr lang="en-US" sz="900" b="1" smtClean="0">
                <a:solidFill>
                  <a:srgbClr val="4A4F55"/>
                </a:solidFill>
                <a:cs typeface="HelveticaNeueLT Std"/>
              </a:rPr>
              <a:pPr algn="r" defTabSz="509233"/>
              <a:t>‹#›</a:t>
            </a:fld>
            <a:endParaRPr lang="en-US" sz="900" b="1" dirty="0">
              <a:solidFill>
                <a:srgbClr val="4A4F55"/>
              </a:solidFill>
              <a:cs typeface="HelveticaNeueLT Std"/>
            </a:endParaRPr>
          </a:p>
        </p:txBody>
      </p:sp>
      <p:sp>
        <p:nvSpPr>
          <p:cNvPr id="25" name="Text Placeholder 24"/>
          <p:cNvSpPr>
            <a:spLocks noGrp="1"/>
          </p:cNvSpPr>
          <p:nvPr>
            <p:ph type="body" sz="quarter" idx="11" hasCustomPrompt="1"/>
          </p:nvPr>
        </p:nvSpPr>
        <p:spPr>
          <a:xfrm>
            <a:off x="457201" y="807710"/>
            <a:ext cx="9144000" cy="594360"/>
          </a:xfrm>
          <a:prstGeom prst="rect">
            <a:avLst/>
          </a:prstGeom>
        </p:spPr>
        <p:txBody>
          <a:bodyPr lIns="0" tIns="0" rIns="0" bIns="0"/>
          <a:lstStyle>
            <a:lvl1pPr>
              <a:defRPr b="1" baseline="0">
                <a:solidFill>
                  <a:schemeClr val="accent1"/>
                </a:solidFill>
                <a:latin typeface="HelveticaNeueLT Std" pitchFamily="34" charset="0"/>
              </a:defRPr>
            </a:lvl1pPr>
            <a:lvl2pPr>
              <a:defRPr b="1">
                <a:latin typeface="HelveticaNeueLT Std" pitchFamily="34" charset="0"/>
              </a:defRPr>
            </a:lvl2pPr>
          </a:lstStyle>
          <a:p>
            <a:pPr lvl="0"/>
            <a:r>
              <a:rPr lang="en-US" dirty="0" smtClean="0"/>
              <a:t>Page Title</a:t>
            </a:r>
          </a:p>
          <a:p>
            <a:pPr lvl="1"/>
            <a:r>
              <a:rPr lang="en-US" dirty="0" smtClean="0"/>
              <a:t>Page Subtitle</a:t>
            </a:r>
          </a:p>
        </p:txBody>
      </p:sp>
      <p:sp>
        <p:nvSpPr>
          <p:cNvPr id="12" name="Text Placeholder 22"/>
          <p:cNvSpPr>
            <a:spLocks noGrp="1"/>
          </p:cNvSpPr>
          <p:nvPr>
            <p:ph type="body" sz="quarter" idx="10" hasCustomPrompt="1"/>
          </p:nvPr>
        </p:nvSpPr>
        <p:spPr>
          <a:xfrm>
            <a:off x="457201" y="1957389"/>
            <a:ext cx="9144000" cy="4764087"/>
          </a:xfrm>
          <a:prstGeom prst="rect">
            <a:avLst/>
          </a:prstGeom>
        </p:spPr>
        <p:txBody>
          <a:bodyPr lIns="0" tIns="0" rIns="0" bIns="0"/>
          <a:lstStyle>
            <a:lvl1pPr>
              <a:lnSpc>
                <a:spcPct val="100000"/>
              </a:lnSpc>
              <a:spcBef>
                <a:spcPts val="599"/>
              </a:spcBef>
              <a:spcAft>
                <a:spcPts val="300"/>
              </a:spcAft>
              <a:defRPr>
                <a:solidFill>
                  <a:schemeClr val="accent1"/>
                </a:solidFill>
              </a:defRPr>
            </a:lvl1pPr>
            <a:lvl2pPr>
              <a:lnSpc>
                <a:spcPct val="100000"/>
              </a:lnSpc>
              <a:spcAft>
                <a:spcPts val="599"/>
              </a:spcAft>
              <a:defRPr/>
            </a:lvl2pPr>
            <a:lvl3pPr>
              <a:lnSpc>
                <a:spcPct val="100000"/>
              </a:lnSpc>
              <a:spcBef>
                <a:spcPts val="599"/>
              </a:spcBef>
              <a:spcAft>
                <a:spcPts val="300"/>
              </a:spcAft>
              <a:defRPr b="1" baseline="0">
                <a:solidFill>
                  <a:schemeClr val="accent1"/>
                </a:solidFill>
                <a:latin typeface="HelveticaNeueLT Std" pitchFamily="34" charset="0"/>
              </a:defRPr>
            </a:lvl3pPr>
            <a:lvl4pPr>
              <a:lnSpc>
                <a:spcPct val="100000"/>
              </a:lnSpc>
              <a:spcBef>
                <a:spcPts val="599"/>
              </a:spcBef>
              <a:spcAft>
                <a:spcPts val="300"/>
              </a:spcAft>
              <a:defRPr sz="1200" baseline="0">
                <a:latin typeface="HelveticaNeueLT Std" pitchFamily="34" charset="0"/>
              </a:defRPr>
            </a:lvl4pPr>
            <a:lvl5pPr marL="171390" indent="-171390">
              <a:lnSpc>
                <a:spcPct val="100000"/>
              </a:lnSpc>
              <a:spcAft>
                <a:spcPts val="300"/>
              </a:spcAft>
              <a:buFont typeface="Arial" panose="020B0604020202020204" pitchFamily="34" charset="0"/>
              <a:buChar char="•"/>
              <a:defRPr sz="1200" baseline="0">
                <a:latin typeface="HelveticaNeueLT Std" pitchFamily="34" charset="0"/>
              </a:defRPr>
            </a:lvl5pPr>
            <a:lvl6pPr marL="399910" indent="-171390">
              <a:lnSpc>
                <a:spcPct val="100000"/>
              </a:lnSpc>
              <a:spcBef>
                <a:spcPts val="0"/>
              </a:spcBef>
              <a:spcAft>
                <a:spcPts val="300"/>
              </a:spcAft>
              <a:buFont typeface="Courier New" panose="02070309020205020404" pitchFamily="49" charset="0"/>
              <a:buChar char="o"/>
              <a:defRPr sz="1200" baseline="0">
                <a:latin typeface="HelveticaNeueLT Std" pitchFamily="34" charset="0"/>
              </a:defRPr>
            </a:lvl6pPr>
          </a:lstStyle>
          <a:p>
            <a:pPr lvl="2"/>
            <a:r>
              <a:rPr lang="en-US" dirty="0" smtClean="0"/>
              <a:t>Content </a:t>
            </a:r>
          </a:p>
          <a:p>
            <a:pPr lvl="3"/>
            <a:r>
              <a:rPr lang="en-US" dirty="0" smtClean="0"/>
              <a:t>Content</a:t>
            </a:r>
          </a:p>
          <a:p>
            <a:pPr lvl="4"/>
            <a:r>
              <a:rPr lang="en-US" dirty="0" smtClean="0"/>
              <a:t>Bulleted content</a:t>
            </a:r>
          </a:p>
          <a:p>
            <a:pPr lvl="5"/>
            <a:r>
              <a:rPr lang="en-US" dirty="0" smtClean="0"/>
              <a:t>Bulleted content</a:t>
            </a:r>
          </a:p>
        </p:txBody>
      </p:sp>
      <p:sp>
        <p:nvSpPr>
          <p:cNvPr id="10" name="Text Placeholder 5"/>
          <p:cNvSpPr>
            <a:spLocks noGrp="1"/>
          </p:cNvSpPr>
          <p:nvPr>
            <p:ph type="body" sz="quarter" idx="13" hasCustomPrompt="1"/>
          </p:nvPr>
        </p:nvSpPr>
        <p:spPr>
          <a:xfrm>
            <a:off x="457200" y="7178043"/>
            <a:ext cx="4572000" cy="594360"/>
          </a:xfrm>
        </p:spPr>
        <p:txBody>
          <a:bodyPr/>
          <a:lstStyle>
            <a:lvl1pPr>
              <a:defRPr sz="600" b="0">
                <a:solidFill>
                  <a:schemeClr val="tx1"/>
                </a:solidFill>
              </a:defRPr>
            </a:lvl1pPr>
          </a:lstStyle>
          <a:p>
            <a:r>
              <a:rPr lang="en-US" dirty="0" smtClean="0"/>
              <a:t>Source goes here</a:t>
            </a:r>
            <a:endParaRPr lang="en-US" dirty="0"/>
          </a:p>
        </p:txBody>
      </p:sp>
    </p:spTree>
    <p:extLst>
      <p:ext uri="{BB962C8B-B14F-4D97-AF65-F5344CB8AC3E}">
        <p14:creationId xmlns:p14="http://schemas.microsoft.com/office/powerpoint/2010/main" val="33893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138D6B-EB74-462C-B868-87634EE8A22F}"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F6ED02-A32B-47A3-A307-2CBEAA875BEF}" type="slidenum">
              <a:rPr lang="en-US" smtClean="0"/>
              <a:t>‹#›</a:t>
            </a:fld>
            <a:endParaRPr lang="en-US" dirty="0"/>
          </a:p>
        </p:txBody>
      </p:sp>
    </p:spTree>
    <p:extLst>
      <p:ext uri="{BB962C8B-B14F-4D97-AF65-F5344CB8AC3E}">
        <p14:creationId xmlns:p14="http://schemas.microsoft.com/office/powerpoint/2010/main" val="4233988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 Content Area w/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6861713" y="628800"/>
            <a:ext cx="2743200" cy="6483096"/>
          </a:xfrm>
          <a:prstGeom prst="rect">
            <a:avLst/>
          </a:prstGeom>
        </p:spPr>
        <p:txBody>
          <a:bodyPr lIns="0" tIns="0" rIns="0" bIns="0" anchor="ctr" anchorCtr="0"/>
          <a:lstStyle>
            <a:lvl1pPr algn="ctr">
              <a:defRPr sz="1800">
                <a:solidFill>
                  <a:schemeClr val="tx1"/>
                </a:solidFill>
                <a:latin typeface="HelveticaNeueLT Std" pitchFamily="34" charset="0"/>
              </a:defRPr>
            </a:lvl1pPr>
          </a:lstStyle>
          <a:p>
            <a:endParaRPr lang="en-US" dirty="0"/>
          </a:p>
        </p:txBody>
      </p:sp>
      <p:grpSp>
        <p:nvGrpSpPr>
          <p:cNvPr id="2" name="Group 1"/>
          <p:cNvGrpSpPr/>
          <p:nvPr/>
        </p:nvGrpSpPr>
        <p:grpSpPr>
          <a:xfrm>
            <a:off x="457201" y="610784"/>
            <a:ext cx="9144000" cy="0"/>
            <a:chOff x="251460" y="610784"/>
            <a:chExt cx="9555480" cy="0"/>
          </a:xfrm>
        </p:grpSpPr>
        <p:cxnSp>
          <p:nvCxnSpPr>
            <p:cNvPr id="3" name="Straight Connector 2"/>
            <p:cNvCxnSpPr/>
            <p:nvPr userDrawn="1"/>
          </p:nvCxnSpPr>
          <p:spPr>
            <a:xfrm>
              <a:off x="251460" y="610784"/>
              <a:ext cx="955548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8745220" y="610784"/>
              <a:ext cx="1061720" cy="0"/>
            </a:xfrm>
            <a:prstGeom prst="line">
              <a:avLst/>
            </a:prstGeom>
            <a:ln w="444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19" name="Straight Connector 18"/>
          <p:cNvCxnSpPr/>
          <p:nvPr/>
        </p:nvCxnSpPr>
        <p:spPr>
          <a:xfrm>
            <a:off x="457201" y="7120842"/>
            <a:ext cx="91440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639625" y="7263804"/>
            <a:ext cx="2954655" cy="136737"/>
          </a:xfrm>
          <a:prstGeom prst="rect">
            <a:avLst/>
          </a:prstGeom>
          <a:noFill/>
        </p:spPr>
        <p:txBody>
          <a:bodyPr wrap="square" lIns="0" tIns="0" rIns="0" bIns="0" rtlCol="0">
            <a:noAutofit/>
          </a:bodyPr>
          <a:lstStyle/>
          <a:p>
            <a:pPr algn="r" defTabSz="508639"/>
            <a:r>
              <a:rPr lang="en-US" sz="900" b="1" dirty="0" smtClean="0">
                <a:solidFill>
                  <a:srgbClr val="4A4F55"/>
                </a:solidFill>
                <a:cs typeface="HelveticaNeueLT Std Bold"/>
              </a:rPr>
              <a:t>PIPER JAFFRAY    |    </a:t>
            </a:r>
            <a:fld id="{67B6EA4A-D226-B041-A85D-3A568D8AD09A}" type="slidenum">
              <a:rPr lang="en-US" sz="900" b="1" smtClean="0">
                <a:solidFill>
                  <a:srgbClr val="4A4F55"/>
                </a:solidFill>
                <a:cs typeface="HelveticaNeueLT Std"/>
              </a:rPr>
              <a:pPr algn="r" defTabSz="508639"/>
              <a:t>‹#›</a:t>
            </a:fld>
            <a:endParaRPr lang="en-US" sz="900" b="1" dirty="0">
              <a:solidFill>
                <a:srgbClr val="4A4F55"/>
              </a:solidFill>
              <a:cs typeface="HelveticaNeueLT Std"/>
            </a:endParaRPr>
          </a:p>
        </p:txBody>
      </p:sp>
      <p:sp>
        <p:nvSpPr>
          <p:cNvPr id="13" name="Text Placeholder 24"/>
          <p:cNvSpPr>
            <a:spLocks noGrp="1"/>
          </p:cNvSpPr>
          <p:nvPr>
            <p:ph type="body" sz="quarter" idx="11" hasCustomPrompt="1"/>
          </p:nvPr>
        </p:nvSpPr>
        <p:spPr>
          <a:xfrm>
            <a:off x="457199" y="807710"/>
            <a:ext cx="5943600" cy="594360"/>
          </a:xfrm>
          <a:prstGeom prst="rect">
            <a:avLst/>
          </a:prstGeom>
        </p:spPr>
        <p:txBody>
          <a:bodyPr lIns="0" tIns="0" rIns="0" bIns="0"/>
          <a:lstStyle>
            <a:lvl1pPr>
              <a:defRPr b="1" baseline="0">
                <a:solidFill>
                  <a:schemeClr val="accent1"/>
                </a:solidFill>
                <a:latin typeface="HelveticaNeueLT Std" pitchFamily="34" charset="0"/>
              </a:defRPr>
            </a:lvl1pPr>
            <a:lvl2pPr>
              <a:defRPr b="1" baseline="0">
                <a:latin typeface="HelveticaNeueLT Std" pitchFamily="34" charset="0"/>
              </a:defRPr>
            </a:lvl2pPr>
          </a:lstStyle>
          <a:p>
            <a:pPr lvl="0"/>
            <a:r>
              <a:rPr lang="en-US" dirty="0" smtClean="0"/>
              <a:t>Page Title</a:t>
            </a:r>
          </a:p>
          <a:p>
            <a:pPr lvl="1"/>
            <a:r>
              <a:rPr lang="en-US" dirty="0" smtClean="0"/>
              <a:t>Page Subtitle</a:t>
            </a:r>
          </a:p>
        </p:txBody>
      </p:sp>
      <p:sp>
        <p:nvSpPr>
          <p:cNvPr id="14" name="Text Placeholder 22"/>
          <p:cNvSpPr>
            <a:spLocks noGrp="1"/>
          </p:cNvSpPr>
          <p:nvPr>
            <p:ph type="body" sz="quarter" idx="10" hasCustomPrompt="1"/>
          </p:nvPr>
        </p:nvSpPr>
        <p:spPr>
          <a:xfrm>
            <a:off x="457199" y="1957389"/>
            <a:ext cx="5943600" cy="4764087"/>
          </a:xfrm>
          <a:prstGeom prst="rect">
            <a:avLst/>
          </a:prstGeom>
        </p:spPr>
        <p:txBody>
          <a:bodyPr lIns="0" tIns="0" rIns="0" bIns="0"/>
          <a:lstStyle>
            <a:lvl1pPr>
              <a:lnSpc>
                <a:spcPct val="100000"/>
              </a:lnSpc>
              <a:spcBef>
                <a:spcPts val="599"/>
              </a:spcBef>
              <a:spcAft>
                <a:spcPts val="300"/>
              </a:spcAft>
              <a:defRPr>
                <a:solidFill>
                  <a:schemeClr val="accent1"/>
                </a:solidFill>
              </a:defRPr>
            </a:lvl1pPr>
            <a:lvl2pPr>
              <a:lnSpc>
                <a:spcPct val="100000"/>
              </a:lnSpc>
              <a:spcAft>
                <a:spcPts val="599"/>
              </a:spcAft>
              <a:defRPr/>
            </a:lvl2pPr>
            <a:lvl3pPr>
              <a:lnSpc>
                <a:spcPct val="100000"/>
              </a:lnSpc>
              <a:spcBef>
                <a:spcPts val="599"/>
              </a:spcBef>
              <a:spcAft>
                <a:spcPts val="300"/>
              </a:spcAft>
              <a:defRPr b="1" baseline="0">
                <a:solidFill>
                  <a:schemeClr val="accent1"/>
                </a:solidFill>
                <a:latin typeface="HelveticaNeueLT Std" pitchFamily="34" charset="0"/>
              </a:defRPr>
            </a:lvl3pPr>
            <a:lvl4pPr>
              <a:lnSpc>
                <a:spcPct val="100000"/>
              </a:lnSpc>
              <a:spcBef>
                <a:spcPts val="599"/>
              </a:spcBef>
              <a:spcAft>
                <a:spcPts val="300"/>
              </a:spcAft>
              <a:defRPr sz="1200" baseline="0">
                <a:latin typeface="HelveticaNeueLT Std" pitchFamily="34" charset="0"/>
              </a:defRPr>
            </a:lvl4pPr>
            <a:lvl5pPr marL="171189" indent="-171189">
              <a:lnSpc>
                <a:spcPct val="100000"/>
              </a:lnSpc>
              <a:spcAft>
                <a:spcPts val="300"/>
              </a:spcAft>
              <a:buFont typeface="Arial" panose="020B0604020202020204" pitchFamily="34" charset="0"/>
              <a:buChar char="•"/>
              <a:defRPr sz="1200" baseline="0">
                <a:latin typeface="HelveticaNeueLT Std" pitchFamily="34" charset="0"/>
              </a:defRPr>
            </a:lvl5pPr>
            <a:lvl6pPr marL="399442" indent="-171189">
              <a:lnSpc>
                <a:spcPct val="100000"/>
              </a:lnSpc>
              <a:spcBef>
                <a:spcPts val="0"/>
              </a:spcBef>
              <a:spcAft>
                <a:spcPts val="300"/>
              </a:spcAft>
              <a:buFont typeface="Courier New" panose="02070309020205020404" pitchFamily="49" charset="0"/>
              <a:buChar char="o"/>
              <a:defRPr sz="1200" baseline="0">
                <a:latin typeface="HelveticaNeueLT Std" pitchFamily="34" charset="0"/>
              </a:defRPr>
            </a:lvl6pPr>
          </a:lstStyle>
          <a:p>
            <a:pPr lvl="2"/>
            <a:r>
              <a:rPr lang="en-US" dirty="0" smtClean="0"/>
              <a:t>Content </a:t>
            </a:r>
          </a:p>
          <a:p>
            <a:pPr lvl="3"/>
            <a:r>
              <a:rPr lang="en-US" dirty="0" smtClean="0"/>
              <a:t>Content</a:t>
            </a:r>
          </a:p>
          <a:p>
            <a:pPr lvl="4"/>
            <a:r>
              <a:rPr lang="en-US" dirty="0" smtClean="0"/>
              <a:t>Bulleted content</a:t>
            </a:r>
          </a:p>
          <a:p>
            <a:pPr lvl="5"/>
            <a:r>
              <a:rPr lang="en-US" dirty="0" smtClean="0"/>
              <a:t>Bulleted content</a:t>
            </a:r>
          </a:p>
        </p:txBody>
      </p:sp>
      <p:sp>
        <p:nvSpPr>
          <p:cNvPr id="15" name="Text Placeholder 5"/>
          <p:cNvSpPr>
            <a:spLocks noGrp="1"/>
          </p:cNvSpPr>
          <p:nvPr>
            <p:ph type="body" sz="quarter" idx="13" hasCustomPrompt="1"/>
          </p:nvPr>
        </p:nvSpPr>
        <p:spPr>
          <a:xfrm>
            <a:off x="457200" y="7178044"/>
            <a:ext cx="4572000" cy="594360"/>
          </a:xfrm>
        </p:spPr>
        <p:txBody>
          <a:bodyPr/>
          <a:lstStyle>
            <a:lvl1pPr>
              <a:defRPr sz="600" b="0">
                <a:solidFill>
                  <a:schemeClr val="tx1"/>
                </a:solidFill>
              </a:defRPr>
            </a:lvl1pPr>
          </a:lstStyle>
          <a:p>
            <a:r>
              <a:rPr lang="en-US" dirty="0" smtClean="0"/>
              <a:t>Source goes here</a:t>
            </a:r>
            <a:endParaRPr lang="en-US" dirty="0"/>
          </a:p>
        </p:txBody>
      </p:sp>
    </p:spTree>
    <p:extLst>
      <p:ext uri="{BB962C8B-B14F-4D97-AF65-F5344CB8AC3E}">
        <p14:creationId xmlns:p14="http://schemas.microsoft.com/office/powerpoint/2010/main" val="1879958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 Content Area">
    <p:spTree>
      <p:nvGrpSpPr>
        <p:cNvPr id="1" name=""/>
        <p:cNvGrpSpPr/>
        <p:nvPr/>
      </p:nvGrpSpPr>
      <p:grpSpPr>
        <a:xfrm>
          <a:off x="0" y="0"/>
          <a:ext cx="0" cy="0"/>
          <a:chOff x="0" y="0"/>
          <a:chExt cx="0" cy="0"/>
        </a:xfrm>
      </p:grpSpPr>
      <p:grpSp>
        <p:nvGrpSpPr>
          <p:cNvPr id="2" name="Group 1"/>
          <p:cNvGrpSpPr/>
          <p:nvPr/>
        </p:nvGrpSpPr>
        <p:grpSpPr>
          <a:xfrm>
            <a:off x="457201" y="610784"/>
            <a:ext cx="9144000" cy="0"/>
            <a:chOff x="251460" y="610784"/>
            <a:chExt cx="9555480" cy="0"/>
          </a:xfrm>
        </p:grpSpPr>
        <p:cxnSp>
          <p:nvCxnSpPr>
            <p:cNvPr id="3" name="Straight Connector 2"/>
            <p:cNvCxnSpPr/>
            <p:nvPr userDrawn="1"/>
          </p:nvCxnSpPr>
          <p:spPr>
            <a:xfrm>
              <a:off x="251460" y="610784"/>
              <a:ext cx="955548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8745220" y="610784"/>
              <a:ext cx="1061720" cy="0"/>
            </a:xfrm>
            <a:prstGeom prst="line">
              <a:avLst/>
            </a:prstGeom>
            <a:ln w="444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19" name="Straight Connector 18"/>
          <p:cNvCxnSpPr/>
          <p:nvPr/>
        </p:nvCxnSpPr>
        <p:spPr>
          <a:xfrm>
            <a:off x="457201" y="7120842"/>
            <a:ext cx="91440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639625" y="7263804"/>
            <a:ext cx="2954655" cy="136737"/>
          </a:xfrm>
          <a:prstGeom prst="rect">
            <a:avLst/>
          </a:prstGeom>
          <a:noFill/>
        </p:spPr>
        <p:txBody>
          <a:bodyPr wrap="square" lIns="0" tIns="0" rIns="0" bIns="0" rtlCol="0">
            <a:noAutofit/>
          </a:bodyPr>
          <a:lstStyle/>
          <a:p>
            <a:pPr algn="r" defTabSz="504736"/>
            <a:r>
              <a:rPr lang="en-US" sz="900" b="1" dirty="0">
                <a:solidFill>
                  <a:srgbClr val="4A4F55"/>
                </a:solidFill>
                <a:cs typeface="HelveticaNeueLT Std Bold"/>
              </a:rPr>
              <a:t>PIPER JAFFRAY    |    </a:t>
            </a:r>
            <a:fld id="{67B6EA4A-D226-B041-A85D-3A568D8AD09A}" type="slidenum">
              <a:rPr lang="en-US" sz="900" b="1">
                <a:solidFill>
                  <a:srgbClr val="4A4F55"/>
                </a:solidFill>
                <a:cs typeface="HelveticaNeueLT Std"/>
              </a:rPr>
              <a:pPr algn="r" defTabSz="504736"/>
              <a:t>‹#›</a:t>
            </a:fld>
            <a:endParaRPr lang="en-US" sz="900" b="1" dirty="0">
              <a:solidFill>
                <a:srgbClr val="4A4F55"/>
              </a:solidFill>
              <a:cs typeface="HelveticaNeueLT Std"/>
            </a:endParaRPr>
          </a:p>
        </p:txBody>
      </p:sp>
      <p:sp>
        <p:nvSpPr>
          <p:cNvPr id="25" name="Text Placeholder 24"/>
          <p:cNvSpPr>
            <a:spLocks noGrp="1"/>
          </p:cNvSpPr>
          <p:nvPr>
            <p:ph type="body" sz="quarter" idx="11" hasCustomPrompt="1"/>
          </p:nvPr>
        </p:nvSpPr>
        <p:spPr>
          <a:xfrm>
            <a:off x="457201" y="807710"/>
            <a:ext cx="9144000" cy="594360"/>
          </a:xfrm>
          <a:prstGeom prst="rect">
            <a:avLst/>
          </a:prstGeom>
        </p:spPr>
        <p:txBody>
          <a:bodyPr lIns="0" tIns="0" rIns="0" bIns="0"/>
          <a:lstStyle>
            <a:lvl1pPr>
              <a:defRPr b="1" baseline="0">
                <a:solidFill>
                  <a:schemeClr val="accent1"/>
                </a:solidFill>
                <a:latin typeface="HelveticaNeueLT Std" pitchFamily="34" charset="0"/>
              </a:defRPr>
            </a:lvl1pPr>
            <a:lvl2pPr>
              <a:defRPr b="1">
                <a:latin typeface="HelveticaNeueLT Std" pitchFamily="34" charset="0"/>
              </a:defRPr>
            </a:lvl2pPr>
          </a:lstStyle>
          <a:p>
            <a:pPr lvl="0"/>
            <a:r>
              <a:rPr lang="en-US" dirty="0" smtClean="0"/>
              <a:t>Page Title</a:t>
            </a:r>
          </a:p>
          <a:p>
            <a:pPr lvl="1"/>
            <a:r>
              <a:rPr lang="en-US" dirty="0" smtClean="0"/>
              <a:t>Page Subtitle</a:t>
            </a:r>
          </a:p>
        </p:txBody>
      </p:sp>
      <p:sp>
        <p:nvSpPr>
          <p:cNvPr id="12" name="Text Placeholder 22"/>
          <p:cNvSpPr>
            <a:spLocks noGrp="1"/>
          </p:cNvSpPr>
          <p:nvPr>
            <p:ph type="body" sz="quarter" idx="10" hasCustomPrompt="1"/>
          </p:nvPr>
        </p:nvSpPr>
        <p:spPr>
          <a:xfrm>
            <a:off x="457201" y="1957389"/>
            <a:ext cx="9144000" cy="4764087"/>
          </a:xfrm>
          <a:prstGeom prst="rect">
            <a:avLst/>
          </a:prstGeom>
        </p:spPr>
        <p:txBody>
          <a:bodyPr lIns="0" tIns="0" rIns="0" bIns="0"/>
          <a:lstStyle>
            <a:lvl1pPr>
              <a:lnSpc>
                <a:spcPct val="100000"/>
              </a:lnSpc>
              <a:spcBef>
                <a:spcPts val="599"/>
              </a:spcBef>
              <a:spcAft>
                <a:spcPts val="300"/>
              </a:spcAft>
              <a:defRPr>
                <a:solidFill>
                  <a:schemeClr val="accent1"/>
                </a:solidFill>
              </a:defRPr>
            </a:lvl1pPr>
            <a:lvl2pPr>
              <a:lnSpc>
                <a:spcPct val="100000"/>
              </a:lnSpc>
              <a:spcAft>
                <a:spcPts val="599"/>
              </a:spcAft>
              <a:defRPr/>
            </a:lvl2pPr>
            <a:lvl3pPr>
              <a:lnSpc>
                <a:spcPct val="100000"/>
              </a:lnSpc>
              <a:spcBef>
                <a:spcPts val="599"/>
              </a:spcBef>
              <a:spcAft>
                <a:spcPts val="300"/>
              </a:spcAft>
              <a:defRPr b="1" baseline="0">
                <a:solidFill>
                  <a:schemeClr val="accent1"/>
                </a:solidFill>
                <a:latin typeface="HelveticaNeueLT Std" pitchFamily="34" charset="0"/>
              </a:defRPr>
            </a:lvl3pPr>
            <a:lvl4pPr>
              <a:lnSpc>
                <a:spcPct val="100000"/>
              </a:lnSpc>
              <a:spcBef>
                <a:spcPts val="599"/>
              </a:spcBef>
              <a:spcAft>
                <a:spcPts val="300"/>
              </a:spcAft>
              <a:defRPr sz="1200" baseline="0">
                <a:latin typeface="HelveticaNeueLT Std" pitchFamily="34" charset="0"/>
              </a:defRPr>
            </a:lvl4pPr>
            <a:lvl5pPr marL="169888" indent="-169888">
              <a:lnSpc>
                <a:spcPct val="100000"/>
              </a:lnSpc>
              <a:spcAft>
                <a:spcPts val="300"/>
              </a:spcAft>
              <a:buFont typeface="Arial" panose="020B0604020202020204" pitchFamily="34" charset="0"/>
              <a:buChar char="•"/>
              <a:defRPr sz="1200" baseline="0">
                <a:latin typeface="HelveticaNeueLT Std" pitchFamily="34" charset="0"/>
              </a:defRPr>
            </a:lvl5pPr>
            <a:lvl6pPr marL="396364" indent="-169888">
              <a:lnSpc>
                <a:spcPct val="100000"/>
              </a:lnSpc>
              <a:spcBef>
                <a:spcPts val="0"/>
              </a:spcBef>
              <a:spcAft>
                <a:spcPts val="300"/>
              </a:spcAft>
              <a:buFont typeface="Courier New" panose="02070309020205020404" pitchFamily="49" charset="0"/>
              <a:buChar char="o"/>
              <a:defRPr sz="1200" baseline="0">
                <a:latin typeface="HelveticaNeueLT Std" pitchFamily="34" charset="0"/>
              </a:defRPr>
            </a:lvl6pPr>
          </a:lstStyle>
          <a:p>
            <a:pPr lvl="2"/>
            <a:r>
              <a:rPr lang="en-US" dirty="0" smtClean="0"/>
              <a:t>Content </a:t>
            </a:r>
          </a:p>
          <a:p>
            <a:pPr lvl="3"/>
            <a:r>
              <a:rPr lang="en-US" dirty="0" smtClean="0"/>
              <a:t>Content</a:t>
            </a:r>
          </a:p>
          <a:p>
            <a:pPr lvl="4"/>
            <a:r>
              <a:rPr lang="en-US" dirty="0" smtClean="0"/>
              <a:t>Bulleted content</a:t>
            </a:r>
          </a:p>
          <a:p>
            <a:pPr lvl="5"/>
            <a:r>
              <a:rPr lang="en-US" dirty="0" smtClean="0"/>
              <a:t>Bulleted content</a:t>
            </a:r>
          </a:p>
        </p:txBody>
      </p:sp>
      <p:sp>
        <p:nvSpPr>
          <p:cNvPr id="10" name="Text Placeholder 5"/>
          <p:cNvSpPr>
            <a:spLocks noGrp="1"/>
          </p:cNvSpPr>
          <p:nvPr>
            <p:ph type="body" sz="quarter" idx="13" hasCustomPrompt="1"/>
          </p:nvPr>
        </p:nvSpPr>
        <p:spPr>
          <a:xfrm>
            <a:off x="457200" y="7178044"/>
            <a:ext cx="4572000" cy="594360"/>
          </a:xfrm>
        </p:spPr>
        <p:txBody>
          <a:bodyPr/>
          <a:lstStyle>
            <a:lvl1pPr>
              <a:defRPr sz="600" b="0">
                <a:solidFill>
                  <a:schemeClr val="tx1"/>
                </a:solidFill>
              </a:defRPr>
            </a:lvl1pPr>
          </a:lstStyle>
          <a:p>
            <a:r>
              <a:rPr lang="en-US" dirty="0" smtClean="0"/>
              <a:t>Source goes here</a:t>
            </a:r>
            <a:endParaRPr lang="en-US" dirty="0"/>
          </a:p>
        </p:txBody>
      </p:sp>
    </p:spTree>
    <p:extLst>
      <p:ext uri="{BB962C8B-B14F-4D97-AF65-F5344CB8AC3E}">
        <p14:creationId xmlns:p14="http://schemas.microsoft.com/office/powerpoint/2010/main" val="23061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674"/>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499703" indent="0">
              <a:buNone/>
              <a:defRPr sz="2000">
                <a:solidFill>
                  <a:schemeClr val="tx1">
                    <a:tint val="75000"/>
                  </a:schemeClr>
                </a:solidFill>
              </a:defRPr>
            </a:lvl2pPr>
            <a:lvl3pPr marL="999397" indent="0">
              <a:buNone/>
              <a:defRPr sz="1800">
                <a:solidFill>
                  <a:schemeClr val="tx1">
                    <a:tint val="75000"/>
                  </a:schemeClr>
                </a:solidFill>
              </a:defRPr>
            </a:lvl3pPr>
            <a:lvl4pPr marL="1499050" indent="0">
              <a:buNone/>
              <a:defRPr sz="1600">
                <a:solidFill>
                  <a:schemeClr val="tx1">
                    <a:tint val="75000"/>
                  </a:schemeClr>
                </a:solidFill>
              </a:defRPr>
            </a:lvl4pPr>
            <a:lvl5pPr marL="1998734" indent="0">
              <a:buNone/>
              <a:defRPr sz="1600">
                <a:solidFill>
                  <a:schemeClr val="tx1">
                    <a:tint val="75000"/>
                  </a:schemeClr>
                </a:solidFill>
              </a:defRPr>
            </a:lvl5pPr>
            <a:lvl6pPr marL="2498397" indent="0">
              <a:buNone/>
              <a:defRPr sz="1600">
                <a:solidFill>
                  <a:schemeClr val="tx1">
                    <a:tint val="75000"/>
                  </a:schemeClr>
                </a:solidFill>
              </a:defRPr>
            </a:lvl6pPr>
            <a:lvl7pPr marL="2998080" indent="0">
              <a:buNone/>
              <a:defRPr sz="1600">
                <a:solidFill>
                  <a:schemeClr val="tx1">
                    <a:tint val="75000"/>
                  </a:schemeClr>
                </a:solidFill>
              </a:defRPr>
            </a:lvl7pPr>
            <a:lvl8pPr marL="3497753" indent="0">
              <a:buNone/>
              <a:defRPr sz="1600">
                <a:solidFill>
                  <a:schemeClr val="tx1">
                    <a:tint val="75000"/>
                  </a:schemeClr>
                </a:solidFill>
              </a:defRPr>
            </a:lvl8pPr>
            <a:lvl9pPr marL="399743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138D6B-EB74-462C-B868-87634EE8A22F}"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F6ED02-A32B-47A3-A307-2CBEAA875BEF}" type="slidenum">
              <a:rPr lang="en-US" smtClean="0"/>
              <a:t>‹#›</a:t>
            </a:fld>
            <a:endParaRPr lang="en-US" dirty="0"/>
          </a:p>
        </p:txBody>
      </p:sp>
    </p:spTree>
    <p:extLst>
      <p:ext uri="{BB962C8B-B14F-4D97-AF65-F5344CB8AC3E}">
        <p14:creationId xmlns:p14="http://schemas.microsoft.com/office/powerpoint/2010/main" val="1589703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562" y="2054648"/>
            <a:ext cx="4894738"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6103" y="2054648"/>
            <a:ext cx="4894739"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138D6B-EB74-462C-B868-87634EE8A22F}" type="datetimeFigureOut">
              <a:rPr lang="en-US" smtClean="0"/>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F6ED02-A32B-47A3-A307-2CBEAA875BEF}" type="slidenum">
              <a:rPr lang="en-US" smtClean="0"/>
              <a:t>‹#›</a:t>
            </a:fld>
            <a:endParaRPr lang="en-US" dirty="0"/>
          </a:p>
        </p:txBody>
      </p:sp>
    </p:spTree>
    <p:extLst>
      <p:ext uri="{BB962C8B-B14F-4D97-AF65-F5344CB8AC3E}">
        <p14:creationId xmlns:p14="http://schemas.microsoft.com/office/powerpoint/2010/main" val="1800305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499703" indent="0">
              <a:buNone/>
              <a:defRPr sz="2200" b="1"/>
            </a:lvl2pPr>
            <a:lvl3pPr marL="999397" indent="0">
              <a:buNone/>
              <a:defRPr sz="2000" b="1"/>
            </a:lvl3pPr>
            <a:lvl4pPr marL="1499050" indent="0">
              <a:buNone/>
              <a:defRPr sz="1800" b="1"/>
            </a:lvl4pPr>
            <a:lvl5pPr marL="1998734" indent="0">
              <a:buNone/>
              <a:defRPr sz="1800" b="1"/>
            </a:lvl5pPr>
            <a:lvl6pPr marL="2498397" indent="0">
              <a:buNone/>
              <a:defRPr sz="1800" b="1"/>
            </a:lvl6pPr>
            <a:lvl7pPr marL="2998080" indent="0">
              <a:buNone/>
              <a:defRPr sz="1800" b="1"/>
            </a:lvl7pPr>
            <a:lvl8pPr marL="3497753" indent="0">
              <a:buNone/>
              <a:defRPr sz="1800" b="1"/>
            </a:lvl8pPr>
            <a:lvl9pPr marL="3997430"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601" y="1739795"/>
            <a:ext cx="4445953" cy="725064"/>
          </a:xfrm>
        </p:spPr>
        <p:txBody>
          <a:bodyPr anchor="b"/>
          <a:lstStyle>
            <a:lvl1pPr marL="0" indent="0">
              <a:buNone/>
              <a:defRPr sz="2700" b="1"/>
            </a:lvl1pPr>
            <a:lvl2pPr marL="499703" indent="0">
              <a:buNone/>
              <a:defRPr sz="2200" b="1"/>
            </a:lvl2pPr>
            <a:lvl3pPr marL="999397" indent="0">
              <a:buNone/>
              <a:defRPr sz="2000" b="1"/>
            </a:lvl3pPr>
            <a:lvl4pPr marL="1499050" indent="0">
              <a:buNone/>
              <a:defRPr sz="1800" b="1"/>
            </a:lvl4pPr>
            <a:lvl5pPr marL="1998734" indent="0">
              <a:buNone/>
              <a:defRPr sz="1800" b="1"/>
            </a:lvl5pPr>
            <a:lvl6pPr marL="2498397" indent="0">
              <a:buNone/>
              <a:defRPr sz="1800" b="1"/>
            </a:lvl6pPr>
            <a:lvl7pPr marL="2998080" indent="0">
              <a:buNone/>
              <a:defRPr sz="1800" b="1"/>
            </a:lvl7pPr>
            <a:lvl8pPr marL="3497753" indent="0">
              <a:buNone/>
              <a:defRPr sz="1800" b="1"/>
            </a:lvl8pPr>
            <a:lvl9pPr marL="3997430"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601"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138D6B-EB74-462C-B868-87634EE8A22F}" type="datetimeFigureOut">
              <a:rPr lang="en-US" smtClean="0"/>
              <a:t>6/13/2018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F6ED02-A32B-47A3-A307-2CBEAA875BEF}" type="slidenum">
              <a:rPr lang="en-US" smtClean="0"/>
              <a:t>‹#›</a:t>
            </a:fld>
            <a:endParaRPr lang="en-US" dirty="0"/>
          </a:p>
        </p:txBody>
      </p:sp>
    </p:spTree>
    <p:extLst>
      <p:ext uri="{BB962C8B-B14F-4D97-AF65-F5344CB8AC3E}">
        <p14:creationId xmlns:p14="http://schemas.microsoft.com/office/powerpoint/2010/main" val="483398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138D6B-EB74-462C-B868-87634EE8A22F}" type="datetimeFigureOut">
              <a:rPr lang="en-US" smtClean="0"/>
              <a:t>6/13/2018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F6ED02-A32B-47A3-A307-2CBEAA875BEF}" type="slidenum">
              <a:rPr lang="en-US" smtClean="0"/>
              <a:t>‹#›</a:t>
            </a:fld>
            <a:endParaRPr lang="en-US" dirty="0"/>
          </a:p>
        </p:txBody>
      </p:sp>
    </p:spTree>
    <p:extLst>
      <p:ext uri="{BB962C8B-B14F-4D97-AF65-F5344CB8AC3E}">
        <p14:creationId xmlns:p14="http://schemas.microsoft.com/office/powerpoint/2010/main" val="3490707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38D6B-EB74-462C-B868-87634EE8A22F}" type="datetimeFigureOut">
              <a:rPr lang="en-US" smtClean="0"/>
              <a:t>6/13/2018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F6ED02-A32B-47A3-A307-2CBEAA875BEF}" type="slidenum">
              <a:rPr lang="en-US" smtClean="0"/>
              <a:t>‹#›</a:t>
            </a:fld>
            <a:endParaRPr lang="en-US" dirty="0"/>
          </a:p>
        </p:txBody>
      </p:sp>
    </p:spTree>
    <p:extLst>
      <p:ext uri="{BB962C8B-B14F-4D97-AF65-F5344CB8AC3E}">
        <p14:creationId xmlns:p14="http://schemas.microsoft.com/office/powerpoint/2010/main" val="182267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5" y="1626447"/>
            <a:ext cx="3309144" cy="5316538"/>
          </a:xfrm>
        </p:spPr>
        <p:txBody>
          <a:bodyPr/>
          <a:lstStyle>
            <a:lvl1pPr marL="0" indent="0">
              <a:buNone/>
              <a:defRPr sz="1600"/>
            </a:lvl1pPr>
            <a:lvl2pPr marL="499703" indent="0">
              <a:buNone/>
              <a:defRPr sz="1300"/>
            </a:lvl2pPr>
            <a:lvl3pPr marL="999397" indent="0">
              <a:buNone/>
              <a:defRPr sz="1100"/>
            </a:lvl3pPr>
            <a:lvl4pPr marL="1499050" indent="0">
              <a:buNone/>
              <a:defRPr sz="1000"/>
            </a:lvl4pPr>
            <a:lvl5pPr marL="1998734" indent="0">
              <a:buNone/>
              <a:defRPr sz="1000"/>
            </a:lvl5pPr>
            <a:lvl6pPr marL="2498397" indent="0">
              <a:buNone/>
              <a:defRPr sz="1000"/>
            </a:lvl6pPr>
            <a:lvl7pPr marL="2998080" indent="0">
              <a:buNone/>
              <a:defRPr sz="1000"/>
            </a:lvl7pPr>
            <a:lvl8pPr marL="3497753" indent="0">
              <a:buNone/>
              <a:defRPr sz="1000"/>
            </a:lvl8pPr>
            <a:lvl9pPr marL="399743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38D6B-EB74-462C-B868-87634EE8A22F}" type="datetimeFigureOut">
              <a:rPr lang="en-US" smtClean="0"/>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F6ED02-A32B-47A3-A307-2CBEAA875BEF}" type="slidenum">
              <a:rPr lang="en-US" smtClean="0"/>
              <a:t>‹#›</a:t>
            </a:fld>
            <a:endParaRPr lang="en-US" dirty="0"/>
          </a:p>
        </p:txBody>
      </p:sp>
    </p:spTree>
    <p:extLst>
      <p:ext uri="{BB962C8B-B14F-4D97-AF65-F5344CB8AC3E}">
        <p14:creationId xmlns:p14="http://schemas.microsoft.com/office/powerpoint/2010/main" val="81824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499703" indent="0">
              <a:buNone/>
              <a:defRPr sz="3100"/>
            </a:lvl2pPr>
            <a:lvl3pPr marL="999397" indent="0">
              <a:buNone/>
              <a:defRPr sz="2700"/>
            </a:lvl3pPr>
            <a:lvl4pPr marL="1499050" indent="0">
              <a:buNone/>
              <a:defRPr sz="2200"/>
            </a:lvl4pPr>
            <a:lvl5pPr marL="1998734" indent="0">
              <a:buNone/>
              <a:defRPr sz="2200"/>
            </a:lvl5pPr>
            <a:lvl6pPr marL="2498397" indent="0">
              <a:buNone/>
              <a:defRPr sz="2200"/>
            </a:lvl6pPr>
            <a:lvl7pPr marL="2998080" indent="0">
              <a:buNone/>
              <a:defRPr sz="2200"/>
            </a:lvl7pPr>
            <a:lvl8pPr marL="3497753" indent="0">
              <a:buNone/>
              <a:defRPr sz="2200"/>
            </a:lvl8pPr>
            <a:lvl9pPr marL="3997430" indent="0">
              <a:buNone/>
              <a:defRPr sz="2200"/>
            </a:lvl9pPr>
          </a:lstStyle>
          <a:p>
            <a:endParaRPr lang="en-US"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499703" indent="0">
              <a:buNone/>
              <a:defRPr sz="1300"/>
            </a:lvl2pPr>
            <a:lvl3pPr marL="999397" indent="0">
              <a:buNone/>
              <a:defRPr sz="1100"/>
            </a:lvl3pPr>
            <a:lvl4pPr marL="1499050" indent="0">
              <a:buNone/>
              <a:defRPr sz="1000"/>
            </a:lvl4pPr>
            <a:lvl5pPr marL="1998734" indent="0">
              <a:buNone/>
              <a:defRPr sz="1000"/>
            </a:lvl5pPr>
            <a:lvl6pPr marL="2498397" indent="0">
              <a:buNone/>
              <a:defRPr sz="1000"/>
            </a:lvl6pPr>
            <a:lvl7pPr marL="2998080" indent="0">
              <a:buNone/>
              <a:defRPr sz="1000"/>
            </a:lvl7pPr>
            <a:lvl8pPr marL="3497753" indent="0">
              <a:buNone/>
              <a:defRPr sz="1000"/>
            </a:lvl8pPr>
            <a:lvl9pPr marL="399743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38D6B-EB74-462C-B868-87634EE8A22F}" type="datetimeFigureOut">
              <a:rPr lang="en-US" smtClean="0"/>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F6ED02-A32B-47A3-A307-2CBEAA875BEF}" type="slidenum">
              <a:rPr lang="en-US" smtClean="0"/>
              <a:t>‹#›</a:t>
            </a:fld>
            <a:endParaRPr lang="en-US" dirty="0"/>
          </a:p>
        </p:txBody>
      </p:sp>
    </p:spTree>
    <p:extLst>
      <p:ext uri="{BB962C8B-B14F-4D97-AF65-F5344CB8AC3E}">
        <p14:creationId xmlns:p14="http://schemas.microsoft.com/office/powerpoint/2010/main" val="2838245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13.xml"/></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23.xml.rels><?xml version="1.0" encoding="UTF-8" standalone="yes"?>
<Relationships xmlns="http://schemas.openxmlformats.org/package/2006/relationships"><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16.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20.xml"/></Relationships>
</file>

<file path=ppt/slideMasters/_rels/slideMaster28.xml.rels><?xml version="1.0" encoding="UTF-8" standalone="yes"?>
<Relationships xmlns="http://schemas.openxmlformats.org/package/2006/relationships"><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21.xm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9945" tIns="49980" rIns="99945" bIns="499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747"/>
            <a:ext cx="9052560" cy="5129425"/>
          </a:xfrm>
          <a:prstGeom prst="rect">
            <a:avLst/>
          </a:prstGeom>
        </p:spPr>
        <p:txBody>
          <a:bodyPr vert="horz" lIns="99945" tIns="49980" rIns="99945" bIns="499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99945" tIns="49980" rIns="99945" bIns="49980" rtlCol="0" anchor="ctr"/>
          <a:lstStyle>
            <a:lvl1pPr algn="l">
              <a:defRPr sz="1300">
                <a:solidFill>
                  <a:schemeClr val="tx1">
                    <a:tint val="75000"/>
                  </a:schemeClr>
                </a:solidFill>
              </a:defRPr>
            </a:lvl1pPr>
          </a:lstStyle>
          <a:p>
            <a:fld id="{CD138D6B-EB74-462C-B868-87634EE8A22F}" type="datetimeFigureOut">
              <a:rPr lang="en-US" smtClean="0"/>
              <a:t>6/13/2018</a:t>
            </a:fld>
            <a:endParaRPr lang="en-US" dirty="0"/>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99945" tIns="49980" rIns="99945" bIns="49980"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99945" tIns="49980" rIns="99945" bIns="49980" rtlCol="0" anchor="ctr"/>
          <a:lstStyle>
            <a:lvl1pPr algn="r">
              <a:defRPr sz="1300">
                <a:solidFill>
                  <a:schemeClr val="tx1">
                    <a:tint val="75000"/>
                  </a:schemeClr>
                </a:solidFill>
              </a:defRPr>
            </a:lvl1pPr>
          </a:lstStyle>
          <a:p>
            <a:fld id="{B3F6ED02-A32B-47A3-A307-2CBEAA875BEF}" type="slidenum">
              <a:rPr lang="en-US" smtClean="0"/>
              <a:t>‹#›</a:t>
            </a:fld>
            <a:endParaRPr lang="en-US" dirty="0"/>
          </a:p>
        </p:txBody>
      </p:sp>
    </p:spTree>
    <p:extLst>
      <p:ext uri="{BB962C8B-B14F-4D97-AF65-F5344CB8AC3E}">
        <p14:creationId xmlns:p14="http://schemas.microsoft.com/office/powerpoint/2010/main" val="3636766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9397" rtl="0" eaLnBrk="1" latinLnBrk="0" hangingPunct="1">
        <a:spcBef>
          <a:spcPct val="0"/>
        </a:spcBef>
        <a:buNone/>
        <a:defRPr sz="4900" kern="1200">
          <a:solidFill>
            <a:schemeClr val="tx1"/>
          </a:solidFill>
          <a:latin typeface="+mj-lt"/>
          <a:ea typeface="+mj-ea"/>
          <a:cs typeface="+mj-cs"/>
        </a:defRPr>
      </a:lvl1pPr>
    </p:titleStyle>
    <p:bodyStyle>
      <a:lvl1pPr marL="374761" indent="-374761" algn="l" defTabSz="999397"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11965" indent="-312295" algn="l" defTabSz="999397"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49215" indent="-249878" algn="l" defTabSz="99939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48884" indent="-249878" algn="l" defTabSz="99939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8564" indent="-249878" algn="l" defTabSz="99939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48241" indent="-249878" algn="l" defTabSz="99939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47920" indent="-249878" algn="l" defTabSz="99939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47588" indent="-249878" algn="l" defTabSz="99939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47267" indent="-249878" algn="l" defTabSz="99939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999397" rtl="0" eaLnBrk="1" latinLnBrk="0" hangingPunct="1">
        <a:defRPr sz="2000" kern="1200">
          <a:solidFill>
            <a:schemeClr val="tx1"/>
          </a:solidFill>
          <a:latin typeface="+mn-lt"/>
          <a:ea typeface="+mn-ea"/>
          <a:cs typeface="+mn-cs"/>
        </a:defRPr>
      </a:lvl1pPr>
      <a:lvl2pPr marL="499703" algn="l" defTabSz="999397" rtl="0" eaLnBrk="1" latinLnBrk="0" hangingPunct="1">
        <a:defRPr sz="2000" kern="1200">
          <a:solidFill>
            <a:schemeClr val="tx1"/>
          </a:solidFill>
          <a:latin typeface="+mn-lt"/>
          <a:ea typeface="+mn-ea"/>
          <a:cs typeface="+mn-cs"/>
        </a:defRPr>
      </a:lvl2pPr>
      <a:lvl3pPr marL="999397" algn="l" defTabSz="999397" rtl="0" eaLnBrk="1" latinLnBrk="0" hangingPunct="1">
        <a:defRPr sz="2000" kern="1200">
          <a:solidFill>
            <a:schemeClr val="tx1"/>
          </a:solidFill>
          <a:latin typeface="+mn-lt"/>
          <a:ea typeface="+mn-ea"/>
          <a:cs typeface="+mn-cs"/>
        </a:defRPr>
      </a:lvl3pPr>
      <a:lvl4pPr marL="1499050" algn="l" defTabSz="999397" rtl="0" eaLnBrk="1" latinLnBrk="0" hangingPunct="1">
        <a:defRPr sz="2000" kern="1200">
          <a:solidFill>
            <a:schemeClr val="tx1"/>
          </a:solidFill>
          <a:latin typeface="+mn-lt"/>
          <a:ea typeface="+mn-ea"/>
          <a:cs typeface="+mn-cs"/>
        </a:defRPr>
      </a:lvl4pPr>
      <a:lvl5pPr marL="1998734" algn="l" defTabSz="999397" rtl="0" eaLnBrk="1" latinLnBrk="0" hangingPunct="1">
        <a:defRPr sz="2000" kern="1200">
          <a:solidFill>
            <a:schemeClr val="tx1"/>
          </a:solidFill>
          <a:latin typeface="+mn-lt"/>
          <a:ea typeface="+mn-ea"/>
          <a:cs typeface="+mn-cs"/>
        </a:defRPr>
      </a:lvl5pPr>
      <a:lvl6pPr marL="2498397" algn="l" defTabSz="999397" rtl="0" eaLnBrk="1" latinLnBrk="0" hangingPunct="1">
        <a:defRPr sz="2000" kern="1200">
          <a:solidFill>
            <a:schemeClr val="tx1"/>
          </a:solidFill>
          <a:latin typeface="+mn-lt"/>
          <a:ea typeface="+mn-ea"/>
          <a:cs typeface="+mn-cs"/>
        </a:defRPr>
      </a:lvl6pPr>
      <a:lvl7pPr marL="2998080" algn="l" defTabSz="999397" rtl="0" eaLnBrk="1" latinLnBrk="0" hangingPunct="1">
        <a:defRPr sz="2000" kern="1200">
          <a:solidFill>
            <a:schemeClr val="tx1"/>
          </a:solidFill>
          <a:latin typeface="+mn-lt"/>
          <a:ea typeface="+mn-ea"/>
          <a:cs typeface="+mn-cs"/>
        </a:defRPr>
      </a:lvl7pPr>
      <a:lvl8pPr marL="3497753" algn="l" defTabSz="999397" rtl="0" eaLnBrk="1" latinLnBrk="0" hangingPunct="1">
        <a:defRPr sz="2000" kern="1200">
          <a:solidFill>
            <a:schemeClr val="tx1"/>
          </a:solidFill>
          <a:latin typeface="+mn-lt"/>
          <a:ea typeface="+mn-ea"/>
          <a:cs typeface="+mn-cs"/>
        </a:defRPr>
      </a:lvl8pPr>
      <a:lvl9pPr marL="3997430" algn="l" defTabSz="999397" rtl="0" eaLnBrk="1" latinLnBrk="0" hangingPunct="1">
        <a:defRPr sz="20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7"/>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10" y="1940642"/>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2628102769"/>
      </p:ext>
    </p:extLst>
  </p:cSld>
  <p:clrMap bg1="lt1" tx1="dk1" bg2="lt2" tx2="dk2" accent1="accent1" accent2="accent2" accent3="accent3" accent4="accent4" accent5="accent5" accent6="accent6" hlink="hlink" folHlink="folHlink"/>
  <p:hf sldNum="0" hdr="0" dt="0"/>
  <p:txStyles>
    <p:titleStyle>
      <a:lvl1pPr algn="l" defTabSz="502861"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2861"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2861"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2861"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2861"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5646" indent="-225646" algn="l" defTabSz="502861"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1296" indent="-225646" algn="l" defTabSz="502861"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268483" indent="-251457" algn="l" defTabSz="502861" rtl="0" eaLnBrk="1" latinLnBrk="0" hangingPunct="1">
        <a:spcBef>
          <a:spcPct val="20000"/>
        </a:spcBef>
        <a:buFont typeface="Arial"/>
        <a:buChar char="•"/>
        <a:defRPr sz="2200" kern="1200">
          <a:solidFill>
            <a:schemeClr val="tx1"/>
          </a:solidFill>
          <a:latin typeface="+mn-lt"/>
          <a:ea typeface="+mn-ea"/>
          <a:cs typeface="+mn-cs"/>
        </a:defRPr>
      </a:lvl7pPr>
      <a:lvl8pPr marL="3771323" indent="-251457" algn="l" defTabSz="502861" rtl="0" eaLnBrk="1" latinLnBrk="0" hangingPunct="1">
        <a:spcBef>
          <a:spcPct val="20000"/>
        </a:spcBef>
        <a:buFont typeface="Arial"/>
        <a:buChar char="•"/>
        <a:defRPr sz="2200" kern="1200">
          <a:solidFill>
            <a:schemeClr val="tx1"/>
          </a:solidFill>
          <a:latin typeface="+mn-lt"/>
          <a:ea typeface="+mn-ea"/>
          <a:cs typeface="+mn-cs"/>
        </a:defRPr>
      </a:lvl8pPr>
      <a:lvl9pPr marL="4274168" indent="-251457" algn="l" defTabSz="502861"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2861" rtl="0" eaLnBrk="1" latinLnBrk="0" hangingPunct="1">
        <a:defRPr sz="2000" kern="1200">
          <a:solidFill>
            <a:schemeClr val="tx1"/>
          </a:solidFill>
          <a:latin typeface="+mn-lt"/>
          <a:ea typeface="+mn-ea"/>
          <a:cs typeface="+mn-cs"/>
        </a:defRPr>
      </a:lvl1pPr>
      <a:lvl2pPr marL="502861" algn="l" defTabSz="502861" rtl="0" eaLnBrk="1" latinLnBrk="0" hangingPunct="1">
        <a:defRPr sz="2000" kern="1200">
          <a:solidFill>
            <a:schemeClr val="tx1"/>
          </a:solidFill>
          <a:latin typeface="+mn-lt"/>
          <a:ea typeface="+mn-ea"/>
          <a:cs typeface="+mn-cs"/>
        </a:defRPr>
      </a:lvl2pPr>
      <a:lvl3pPr marL="1005715" algn="l" defTabSz="502861" rtl="0" eaLnBrk="1" latinLnBrk="0" hangingPunct="1">
        <a:defRPr sz="2000" kern="1200">
          <a:solidFill>
            <a:schemeClr val="tx1"/>
          </a:solidFill>
          <a:latin typeface="+mn-lt"/>
          <a:ea typeface="+mn-ea"/>
          <a:cs typeface="+mn-cs"/>
        </a:defRPr>
      </a:lvl3pPr>
      <a:lvl4pPr marL="1508539" algn="l" defTabSz="502861" rtl="0" eaLnBrk="1" latinLnBrk="0" hangingPunct="1">
        <a:defRPr sz="2000" kern="1200">
          <a:solidFill>
            <a:schemeClr val="tx1"/>
          </a:solidFill>
          <a:latin typeface="+mn-lt"/>
          <a:ea typeface="+mn-ea"/>
          <a:cs typeface="+mn-cs"/>
        </a:defRPr>
      </a:lvl4pPr>
      <a:lvl5pPr marL="2011378" algn="l" defTabSz="502861" rtl="0" eaLnBrk="1" latinLnBrk="0" hangingPunct="1">
        <a:defRPr sz="2000" kern="1200">
          <a:solidFill>
            <a:schemeClr val="tx1"/>
          </a:solidFill>
          <a:latin typeface="+mn-lt"/>
          <a:ea typeface="+mn-ea"/>
          <a:cs typeface="+mn-cs"/>
        </a:defRPr>
      </a:lvl5pPr>
      <a:lvl6pPr marL="2514217" algn="l" defTabSz="502861" rtl="0" eaLnBrk="1" latinLnBrk="0" hangingPunct="1">
        <a:defRPr sz="2000" kern="1200">
          <a:solidFill>
            <a:schemeClr val="tx1"/>
          </a:solidFill>
          <a:latin typeface="+mn-lt"/>
          <a:ea typeface="+mn-ea"/>
          <a:cs typeface="+mn-cs"/>
        </a:defRPr>
      </a:lvl6pPr>
      <a:lvl7pPr marL="3017058" algn="l" defTabSz="502861" rtl="0" eaLnBrk="1" latinLnBrk="0" hangingPunct="1">
        <a:defRPr sz="2000" kern="1200">
          <a:solidFill>
            <a:schemeClr val="tx1"/>
          </a:solidFill>
          <a:latin typeface="+mn-lt"/>
          <a:ea typeface="+mn-ea"/>
          <a:cs typeface="+mn-cs"/>
        </a:defRPr>
      </a:lvl7pPr>
      <a:lvl8pPr marL="3519903" algn="l" defTabSz="502861" rtl="0" eaLnBrk="1" latinLnBrk="0" hangingPunct="1">
        <a:defRPr sz="2000" kern="1200">
          <a:solidFill>
            <a:schemeClr val="tx1"/>
          </a:solidFill>
          <a:latin typeface="+mn-lt"/>
          <a:ea typeface="+mn-ea"/>
          <a:cs typeface="+mn-cs"/>
        </a:defRPr>
      </a:lvl8pPr>
      <a:lvl9pPr marL="4022746" algn="l" defTabSz="502861" rtl="0" eaLnBrk="1" latinLnBrk="0" hangingPunct="1">
        <a:defRPr sz="20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7"/>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10" y="1940633"/>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2403627851"/>
      </p:ext>
    </p:extLst>
  </p:cSld>
  <p:clrMap bg1="lt1" tx1="dk1" bg2="lt2" tx2="dk2" accent1="accent1" accent2="accent2" accent3="accent3" accent4="accent4" accent5="accent5" accent6="accent6" hlink="hlink" folHlink="folHlink"/>
  <p:hf sldNum="0" hdr="0" dt="0"/>
  <p:txStyles>
    <p:titleStyle>
      <a:lvl1pPr algn="l" defTabSz="503328"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3328"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3328"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3328"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3328"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5857" indent="-225857" algn="l" defTabSz="503328"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1718" indent="-225857" algn="l" defTabSz="503328"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271542" indent="-251691" algn="l" defTabSz="503328" rtl="0" eaLnBrk="1" latinLnBrk="0" hangingPunct="1">
        <a:spcBef>
          <a:spcPct val="20000"/>
        </a:spcBef>
        <a:buFont typeface="Arial"/>
        <a:buChar char="•"/>
        <a:defRPr sz="2200" kern="1200">
          <a:solidFill>
            <a:schemeClr val="tx1"/>
          </a:solidFill>
          <a:latin typeface="+mn-lt"/>
          <a:ea typeface="+mn-ea"/>
          <a:cs typeface="+mn-cs"/>
        </a:defRPr>
      </a:lvl7pPr>
      <a:lvl8pPr marL="3774852" indent="-251691" algn="l" defTabSz="503328" rtl="0" eaLnBrk="1" latinLnBrk="0" hangingPunct="1">
        <a:spcBef>
          <a:spcPct val="20000"/>
        </a:spcBef>
        <a:buFont typeface="Arial"/>
        <a:buChar char="•"/>
        <a:defRPr sz="2200" kern="1200">
          <a:solidFill>
            <a:schemeClr val="tx1"/>
          </a:solidFill>
          <a:latin typeface="+mn-lt"/>
          <a:ea typeface="+mn-ea"/>
          <a:cs typeface="+mn-cs"/>
        </a:defRPr>
      </a:lvl8pPr>
      <a:lvl9pPr marL="4278169" indent="-251691" algn="l" defTabSz="50332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328" rtl="0" eaLnBrk="1" latinLnBrk="0" hangingPunct="1">
        <a:defRPr sz="2000" kern="1200">
          <a:solidFill>
            <a:schemeClr val="tx1"/>
          </a:solidFill>
          <a:latin typeface="+mn-lt"/>
          <a:ea typeface="+mn-ea"/>
          <a:cs typeface="+mn-cs"/>
        </a:defRPr>
      </a:lvl1pPr>
      <a:lvl2pPr marL="503328" algn="l" defTabSz="503328" rtl="0" eaLnBrk="1" latinLnBrk="0" hangingPunct="1">
        <a:defRPr sz="2000" kern="1200">
          <a:solidFill>
            <a:schemeClr val="tx1"/>
          </a:solidFill>
          <a:latin typeface="+mn-lt"/>
          <a:ea typeface="+mn-ea"/>
          <a:cs typeface="+mn-cs"/>
        </a:defRPr>
      </a:lvl2pPr>
      <a:lvl3pPr marL="1006651" algn="l" defTabSz="503328" rtl="0" eaLnBrk="1" latinLnBrk="0" hangingPunct="1">
        <a:defRPr sz="2000" kern="1200">
          <a:solidFill>
            <a:schemeClr val="tx1"/>
          </a:solidFill>
          <a:latin typeface="+mn-lt"/>
          <a:ea typeface="+mn-ea"/>
          <a:cs typeface="+mn-cs"/>
        </a:defRPr>
      </a:lvl3pPr>
      <a:lvl4pPr marL="1509950" algn="l" defTabSz="503328" rtl="0" eaLnBrk="1" latinLnBrk="0" hangingPunct="1">
        <a:defRPr sz="2000" kern="1200">
          <a:solidFill>
            <a:schemeClr val="tx1"/>
          </a:solidFill>
          <a:latin typeface="+mn-lt"/>
          <a:ea typeface="+mn-ea"/>
          <a:cs typeface="+mn-cs"/>
        </a:defRPr>
      </a:lvl4pPr>
      <a:lvl5pPr marL="2013259" algn="l" defTabSz="503328" rtl="0" eaLnBrk="1" latinLnBrk="0" hangingPunct="1">
        <a:defRPr sz="2000" kern="1200">
          <a:solidFill>
            <a:schemeClr val="tx1"/>
          </a:solidFill>
          <a:latin typeface="+mn-lt"/>
          <a:ea typeface="+mn-ea"/>
          <a:cs typeface="+mn-cs"/>
        </a:defRPr>
      </a:lvl5pPr>
      <a:lvl6pPr marL="2516570" algn="l" defTabSz="503328" rtl="0" eaLnBrk="1" latinLnBrk="0" hangingPunct="1">
        <a:defRPr sz="2000" kern="1200">
          <a:solidFill>
            <a:schemeClr val="tx1"/>
          </a:solidFill>
          <a:latin typeface="+mn-lt"/>
          <a:ea typeface="+mn-ea"/>
          <a:cs typeface="+mn-cs"/>
        </a:defRPr>
      </a:lvl6pPr>
      <a:lvl7pPr marL="3019880" algn="l" defTabSz="503328" rtl="0" eaLnBrk="1" latinLnBrk="0" hangingPunct="1">
        <a:defRPr sz="2000" kern="1200">
          <a:solidFill>
            <a:schemeClr val="tx1"/>
          </a:solidFill>
          <a:latin typeface="+mn-lt"/>
          <a:ea typeface="+mn-ea"/>
          <a:cs typeface="+mn-cs"/>
        </a:defRPr>
      </a:lvl7pPr>
      <a:lvl8pPr marL="3523196" algn="l" defTabSz="503328" rtl="0" eaLnBrk="1" latinLnBrk="0" hangingPunct="1">
        <a:defRPr sz="2000" kern="1200">
          <a:solidFill>
            <a:schemeClr val="tx1"/>
          </a:solidFill>
          <a:latin typeface="+mn-lt"/>
          <a:ea typeface="+mn-ea"/>
          <a:cs typeface="+mn-cs"/>
        </a:defRPr>
      </a:lvl8pPr>
      <a:lvl9pPr marL="4026510" algn="l" defTabSz="503328" rtl="0" eaLnBrk="1" latinLnBrk="0" hangingPunct="1">
        <a:defRPr sz="20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7"/>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10" y="1940623"/>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2984735477"/>
      </p:ext>
    </p:extLst>
  </p:cSld>
  <p:clrMap bg1="lt1" tx1="dk1" bg2="lt2" tx2="dk2" accent1="accent1" accent2="accent2" accent3="accent3" accent4="accent4" accent5="accent5" accent6="accent6" hlink="hlink" folHlink="folHlink"/>
  <p:hf sldNum="0" hdr="0" dt="0"/>
  <p:txStyles>
    <p:titleStyle>
      <a:lvl1pPr algn="l" defTabSz="503855"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3855"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3855"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3855"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3855"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6095" indent="-226095" algn="l" defTabSz="503855"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2194" indent="-226095" algn="l" defTabSz="503855"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274986" indent="-251954" algn="l" defTabSz="503855" rtl="0" eaLnBrk="1" latinLnBrk="0" hangingPunct="1">
        <a:spcBef>
          <a:spcPct val="20000"/>
        </a:spcBef>
        <a:buFont typeface="Arial"/>
        <a:buChar char="•"/>
        <a:defRPr sz="2200" kern="1200">
          <a:solidFill>
            <a:schemeClr val="tx1"/>
          </a:solidFill>
          <a:latin typeface="+mn-lt"/>
          <a:ea typeface="+mn-ea"/>
          <a:cs typeface="+mn-cs"/>
        </a:defRPr>
      </a:lvl7pPr>
      <a:lvl8pPr marL="3778826" indent="-251954" algn="l" defTabSz="503855" rtl="0" eaLnBrk="1" latinLnBrk="0" hangingPunct="1">
        <a:spcBef>
          <a:spcPct val="20000"/>
        </a:spcBef>
        <a:buFont typeface="Arial"/>
        <a:buChar char="•"/>
        <a:defRPr sz="2200" kern="1200">
          <a:solidFill>
            <a:schemeClr val="tx1"/>
          </a:solidFill>
          <a:latin typeface="+mn-lt"/>
          <a:ea typeface="+mn-ea"/>
          <a:cs typeface="+mn-cs"/>
        </a:defRPr>
      </a:lvl8pPr>
      <a:lvl9pPr marL="4282674" indent="-251954" algn="l" defTabSz="50385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855" rtl="0" eaLnBrk="1" latinLnBrk="0" hangingPunct="1">
        <a:defRPr sz="2000" kern="1200">
          <a:solidFill>
            <a:schemeClr val="tx1"/>
          </a:solidFill>
          <a:latin typeface="+mn-lt"/>
          <a:ea typeface="+mn-ea"/>
          <a:cs typeface="+mn-cs"/>
        </a:defRPr>
      </a:lvl1pPr>
      <a:lvl2pPr marL="503855" algn="l" defTabSz="503855" rtl="0" eaLnBrk="1" latinLnBrk="0" hangingPunct="1">
        <a:defRPr sz="2000" kern="1200">
          <a:solidFill>
            <a:schemeClr val="tx1"/>
          </a:solidFill>
          <a:latin typeface="+mn-lt"/>
          <a:ea typeface="+mn-ea"/>
          <a:cs typeface="+mn-cs"/>
        </a:defRPr>
      </a:lvl2pPr>
      <a:lvl3pPr marL="1007704" algn="l" defTabSz="503855" rtl="0" eaLnBrk="1" latinLnBrk="0" hangingPunct="1">
        <a:defRPr sz="2000" kern="1200">
          <a:solidFill>
            <a:schemeClr val="tx1"/>
          </a:solidFill>
          <a:latin typeface="+mn-lt"/>
          <a:ea typeface="+mn-ea"/>
          <a:cs typeface="+mn-cs"/>
        </a:defRPr>
      </a:lvl3pPr>
      <a:lvl4pPr marL="1511535" algn="l" defTabSz="503855" rtl="0" eaLnBrk="1" latinLnBrk="0" hangingPunct="1">
        <a:defRPr sz="2000" kern="1200">
          <a:solidFill>
            <a:schemeClr val="tx1"/>
          </a:solidFill>
          <a:latin typeface="+mn-lt"/>
          <a:ea typeface="+mn-ea"/>
          <a:cs typeface="+mn-cs"/>
        </a:defRPr>
      </a:lvl4pPr>
      <a:lvl5pPr marL="2015377" algn="l" defTabSz="503855" rtl="0" eaLnBrk="1" latinLnBrk="0" hangingPunct="1">
        <a:defRPr sz="2000" kern="1200">
          <a:solidFill>
            <a:schemeClr val="tx1"/>
          </a:solidFill>
          <a:latin typeface="+mn-lt"/>
          <a:ea typeface="+mn-ea"/>
          <a:cs typeface="+mn-cs"/>
        </a:defRPr>
      </a:lvl5pPr>
      <a:lvl6pPr marL="2519220" algn="l" defTabSz="503855" rtl="0" eaLnBrk="1" latinLnBrk="0" hangingPunct="1">
        <a:defRPr sz="2000" kern="1200">
          <a:solidFill>
            <a:schemeClr val="tx1"/>
          </a:solidFill>
          <a:latin typeface="+mn-lt"/>
          <a:ea typeface="+mn-ea"/>
          <a:cs typeface="+mn-cs"/>
        </a:defRPr>
      </a:lvl6pPr>
      <a:lvl7pPr marL="3023060" algn="l" defTabSz="503855" rtl="0" eaLnBrk="1" latinLnBrk="0" hangingPunct="1">
        <a:defRPr sz="2000" kern="1200">
          <a:solidFill>
            <a:schemeClr val="tx1"/>
          </a:solidFill>
          <a:latin typeface="+mn-lt"/>
          <a:ea typeface="+mn-ea"/>
          <a:cs typeface="+mn-cs"/>
        </a:defRPr>
      </a:lvl7pPr>
      <a:lvl8pPr marL="3526907" algn="l" defTabSz="503855" rtl="0" eaLnBrk="1" latinLnBrk="0" hangingPunct="1">
        <a:defRPr sz="2000" kern="1200">
          <a:solidFill>
            <a:schemeClr val="tx1"/>
          </a:solidFill>
          <a:latin typeface="+mn-lt"/>
          <a:ea typeface="+mn-ea"/>
          <a:cs typeface="+mn-cs"/>
        </a:defRPr>
      </a:lvl8pPr>
      <a:lvl9pPr marL="4030750" algn="l" defTabSz="503855" rtl="0" eaLnBrk="1" latinLnBrk="0" hangingPunct="1">
        <a:defRPr sz="20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7"/>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10" y="1940612"/>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2429418368"/>
      </p:ext>
    </p:extLst>
  </p:cSld>
  <p:clrMap bg1="lt1" tx1="dk1" bg2="lt2" tx2="dk2" accent1="accent1" accent2="accent2" accent3="accent3" accent4="accent4" accent5="accent5" accent6="accent6" hlink="hlink" folHlink="folHlink"/>
  <p:hf sldNum="0" hdr="0" dt="0"/>
  <p:txStyles>
    <p:titleStyle>
      <a:lvl1pPr algn="l" defTabSz="504441"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4441"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4441"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4441"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4441"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6360" indent="-226360" algn="l" defTabSz="504441"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2722" indent="-226360" algn="l" defTabSz="504441"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278819" indent="-252246" algn="l" defTabSz="504441" rtl="0" eaLnBrk="1" latinLnBrk="0" hangingPunct="1">
        <a:spcBef>
          <a:spcPct val="20000"/>
        </a:spcBef>
        <a:buFont typeface="Arial"/>
        <a:buChar char="•"/>
        <a:defRPr sz="2200" kern="1200">
          <a:solidFill>
            <a:schemeClr val="tx1"/>
          </a:solidFill>
          <a:latin typeface="+mn-lt"/>
          <a:ea typeface="+mn-ea"/>
          <a:cs typeface="+mn-cs"/>
        </a:defRPr>
      </a:lvl7pPr>
      <a:lvl8pPr marL="3783247" indent="-252246" algn="l" defTabSz="504441" rtl="0" eaLnBrk="1" latinLnBrk="0" hangingPunct="1">
        <a:spcBef>
          <a:spcPct val="20000"/>
        </a:spcBef>
        <a:buFont typeface="Arial"/>
        <a:buChar char="•"/>
        <a:defRPr sz="2200" kern="1200">
          <a:solidFill>
            <a:schemeClr val="tx1"/>
          </a:solidFill>
          <a:latin typeface="+mn-lt"/>
          <a:ea typeface="+mn-ea"/>
          <a:cs typeface="+mn-cs"/>
        </a:defRPr>
      </a:lvl8pPr>
      <a:lvl9pPr marL="4287683" indent="-252246" algn="l" defTabSz="504441"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4441" rtl="0" eaLnBrk="1" latinLnBrk="0" hangingPunct="1">
        <a:defRPr sz="2000" kern="1200">
          <a:solidFill>
            <a:schemeClr val="tx1"/>
          </a:solidFill>
          <a:latin typeface="+mn-lt"/>
          <a:ea typeface="+mn-ea"/>
          <a:cs typeface="+mn-cs"/>
        </a:defRPr>
      </a:lvl1pPr>
      <a:lvl2pPr marL="504441" algn="l" defTabSz="504441" rtl="0" eaLnBrk="1" latinLnBrk="0" hangingPunct="1">
        <a:defRPr sz="2000" kern="1200">
          <a:solidFill>
            <a:schemeClr val="tx1"/>
          </a:solidFill>
          <a:latin typeface="+mn-lt"/>
          <a:ea typeface="+mn-ea"/>
          <a:cs typeface="+mn-cs"/>
        </a:defRPr>
      </a:lvl2pPr>
      <a:lvl3pPr marL="1008874" algn="l" defTabSz="504441" rtl="0" eaLnBrk="1" latinLnBrk="0" hangingPunct="1">
        <a:defRPr sz="2000" kern="1200">
          <a:solidFill>
            <a:schemeClr val="tx1"/>
          </a:solidFill>
          <a:latin typeface="+mn-lt"/>
          <a:ea typeface="+mn-ea"/>
          <a:cs typeface="+mn-cs"/>
        </a:defRPr>
      </a:lvl3pPr>
      <a:lvl4pPr marL="1513302" algn="l" defTabSz="504441" rtl="0" eaLnBrk="1" latinLnBrk="0" hangingPunct="1">
        <a:defRPr sz="2000" kern="1200">
          <a:solidFill>
            <a:schemeClr val="tx1"/>
          </a:solidFill>
          <a:latin typeface="+mn-lt"/>
          <a:ea typeface="+mn-ea"/>
          <a:cs typeface="+mn-cs"/>
        </a:defRPr>
      </a:lvl4pPr>
      <a:lvl5pPr marL="2017733" algn="l" defTabSz="504441" rtl="0" eaLnBrk="1" latinLnBrk="0" hangingPunct="1">
        <a:defRPr sz="2000" kern="1200">
          <a:solidFill>
            <a:schemeClr val="tx1"/>
          </a:solidFill>
          <a:latin typeface="+mn-lt"/>
          <a:ea typeface="+mn-ea"/>
          <a:cs typeface="+mn-cs"/>
        </a:defRPr>
      </a:lvl5pPr>
      <a:lvl6pPr marL="2522167" algn="l" defTabSz="504441" rtl="0" eaLnBrk="1" latinLnBrk="0" hangingPunct="1">
        <a:defRPr sz="2000" kern="1200">
          <a:solidFill>
            <a:schemeClr val="tx1"/>
          </a:solidFill>
          <a:latin typeface="+mn-lt"/>
          <a:ea typeface="+mn-ea"/>
          <a:cs typeface="+mn-cs"/>
        </a:defRPr>
      </a:lvl6pPr>
      <a:lvl7pPr marL="3026596" algn="l" defTabSz="504441" rtl="0" eaLnBrk="1" latinLnBrk="0" hangingPunct="1">
        <a:defRPr sz="2000" kern="1200">
          <a:solidFill>
            <a:schemeClr val="tx1"/>
          </a:solidFill>
          <a:latin typeface="+mn-lt"/>
          <a:ea typeface="+mn-ea"/>
          <a:cs typeface="+mn-cs"/>
        </a:defRPr>
      </a:lvl7pPr>
      <a:lvl8pPr marL="3531032" algn="l" defTabSz="504441" rtl="0" eaLnBrk="1" latinLnBrk="0" hangingPunct="1">
        <a:defRPr sz="2000" kern="1200">
          <a:solidFill>
            <a:schemeClr val="tx1"/>
          </a:solidFill>
          <a:latin typeface="+mn-lt"/>
          <a:ea typeface="+mn-ea"/>
          <a:cs typeface="+mn-cs"/>
        </a:defRPr>
      </a:lvl8pPr>
      <a:lvl9pPr marL="4035465" algn="l" defTabSz="504441" rtl="0" eaLnBrk="1" latinLnBrk="0" hangingPunct="1">
        <a:defRPr sz="20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7"/>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10" y="1940604"/>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1715727471"/>
      </p:ext>
    </p:extLst>
  </p:cSld>
  <p:clrMap bg1="lt1" tx1="dk1" bg2="lt2" tx2="dk2" accent1="accent1" accent2="accent2" accent3="accent3" accent4="accent4" accent5="accent5" accent6="accent6" hlink="hlink" folHlink="folHlink"/>
  <p:hf sldNum="0" hdr="0" dt="0"/>
  <p:txStyles>
    <p:titleStyle>
      <a:lvl1pPr algn="l" defTabSz="504854"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4854"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4854"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4854"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4854"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6547" indent="-226547" algn="l" defTabSz="504854"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3092" indent="-226547" algn="l" defTabSz="504854"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281504" indent="-252451" algn="l" defTabSz="504854" rtl="0" eaLnBrk="1" latinLnBrk="0" hangingPunct="1">
        <a:spcBef>
          <a:spcPct val="20000"/>
        </a:spcBef>
        <a:buFont typeface="Arial"/>
        <a:buChar char="•"/>
        <a:defRPr sz="2200" kern="1200">
          <a:solidFill>
            <a:schemeClr val="tx1"/>
          </a:solidFill>
          <a:latin typeface="+mn-lt"/>
          <a:ea typeface="+mn-ea"/>
          <a:cs typeface="+mn-cs"/>
        </a:defRPr>
      </a:lvl7pPr>
      <a:lvl8pPr marL="3786344" indent="-252451" algn="l" defTabSz="504854" rtl="0" eaLnBrk="1" latinLnBrk="0" hangingPunct="1">
        <a:spcBef>
          <a:spcPct val="20000"/>
        </a:spcBef>
        <a:buFont typeface="Arial"/>
        <a:buChar char="•"/>
        <a:defRPr sz="2200" kern="1200">
          <a:solidFill>
            <a:schemeClr val="tx1"/>
          </a:solidFill>
          <a:latin typeface="+mn-lt"/>
          <a:ea typeface="+mn-ea"/>
          <a:cs typeface="+mn-cs"/>
        </a:defRPr>
      </a:lvl8pPr>
      <a:lvl9pPr marL="4291194" indent="-252451" algn="l" defTabSz="5048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4854" rtl="0" eaLnBrk="1" latinLnBrk="0" hangingPunct="1">
        <a:defRPr sz="2000" kern="1200">
          <a:solidFill>
            <a:schemeClr val="tx1"/>
          </a:solidFill>
          <a:latin typeface="+mn-lt"/>
          <a:ea typeface="+mn-ea"/>
          <a:cs typeface="+mn-cs"/>
        </a:defRPr>
      </a:lvl1pPr>
      <a:lvl2pPr marL="504854" algn="l" defTabSz="504854" rtl="0" eaLnBrk="1" latinLnBrk="0" hangingPunct="1">
        <a:defRPr sz="2000" kern="1200">
          <a:solidFill>
            <a:schemeClr val="tx1"/>
          </a:solidFill>
          <a:latin typeface="+mn-lt"/>
          <a:ea typeface="+mn-ea"/>
          <a:cs typeface="+mn-cs"/>
        </a:defRPr>
      </a:lvl2pPr>
      <a:lvl3pPr marL="1009696" algn="l" defTabSz="504854" rtl="0" eaLnBrk="1" latinLnBrk="0" hangingPunct="1">
        <a:defRPr sz="2000" kern="1200">
          <a:solidFill>
            <a:schemeClr val="tx1"/>
          </a:solidFill>
          <a:latin typeface="+mn-lt"/>
          <a:ea typeface="+mn-ea"/>
          <a:cs typeface="+mn-cs"/>
        </a:defRPr>
      </a:lvl3pPr>
      <a:lvl4pPr marL="1514542" algn="l" defTabSz="504854" rtl="0" eaLnBrk="1" latinLnBrk="0" hangingPunct="1">
        <a:defRPr sz="2000" kern="1200">
          <a:solidFill>
            <a:schemeClr val="tx1"/>
          </a:solidFill>
          <a:latin typeface="+mn-lt"/>
          <a:ea typeface="+mn-ea"/>
          <a:cs typeface="+mn-cs"/>
        </a:defRPr>
      </a:lvl4pPr>
      <a:lvl5pPr marL="2019385" algn="l" defTabSz="504854" rtl="0" eaLnBrk="1" latinLnBrk="0" hangingPunct="1">
        <a:defRPr sz="2000" kern="1200">
          <a:solidFill>
            <a:schemeClr val="tx1"/>
          </a:solidFill>
          <a:latin typeface="+mn-lt"/>
          <a:ea typeface="+mn-ea"/>
          <a:cs typeface="+mn-cs"/>
        </a:defRPr>
      </a:lvl5pPr>
      <a:lvl6pPr marL="2524232" algn="l" defTabSz="504854" rtl="0" eaLnBrk="1" latinLnBrk="0" hangingPunct="1">
        <a:defRPr sz="2000" kern="1200">
          <a:solidFill>
            <a:schemeClr val="tx1"/>
          </a:solidFill>
          <a:latin typeface="+mn-lt"/>
          <a:ea typeface="+mn-ea"/>
          <a:cs typeface="+mn-cs"/>
        </a:defRPr>
      </a:lvl6pPr>
      <a:lvl7pPr marL="3029074" algn="l" defTabSz="504854" rtl="0" eaLnBrk="1" latinLnBrk="0" hangingPunct="1">
        <a:defRPr sz="2000" kern="1200">
          <a:solidFill>
            <a:schemeClr val="tx1"/>
          </a:solidFill>
          <a:latin typeface="+mn-lt"/>
          <a:ea typeface="+mn-ea"/>
          <a:cs typeface="+mn-cs"/>
        </a:defRPr>
      </a:lvl7pPr>
      <a:lvl8pPr marL="3533923" algn="l" defTabSz="504854" rtl="0" eaLnBrk="1" latinLnBrk="0" hangingPunct="1">
        <a:defRPr sz="2000" kern="1200">
          <a:solidFill>
            <a:schemeClr val="tx1"/>
          </a:solidFill>
          <a:latin typeface="+mn-lt"/>
          <a:ea typeface="+mn-ea"/>
          <a:cs typeface="+mn-cs"/>
        </a:defRPr>
      </a:lvl8pPr>
      <a:lvl9pPr marL="4038769" algn="l" defTabSz="504854" rtl="0" eaLnBrk="1" latinLnBrk="0" hangingPunct="1">
        <a:defRPr sz="20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7"/>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10" y="1940577"/>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1890533137"/>
      </p:ext>
    </p:extLst>
  </p:cSld>
  <p:clrMap bg1="lt1" tx1="dk1" bg2="lt2" tx2="dk2" accent1="accent1" accent2="accent2" accent3="accent3" accent4="accent4" accent5="accent5" accent6="accent6" hlink="hlink" folHlink="folHlink"/>
  <p:hf sldNum="0" hdr="0" dt="0"/>
  <p:txStyles>
    <p:titleStyle>
      <a:lvl1pPr algn="l" defTabSz="506271"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6271"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6271"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6271"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6271"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7184" indent="-227184" algn="l" defTabSz="506271"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4369" indent="-227184" algn="l" defTabSz="506271"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290727" indent="-253153" algn="l" defTabSz="506271" rtl="0" eaLnBrk="1" latinLnBrk="0" hangingPunct="1">
        <a:spcBef>
          <a:spcPct val="20000"/>
        </a:spcBef>
        <a:buFont typeface="Arial"/>
        <a:buChar char="•"/>
        <a:defRPr sz="2200" kern="1200">
          <a:solidFill>
            <a:schemeClr val="tx1"/>
          </a:solidFill>
          <a:latin typeface="+mn-lt"/>
          <a:ea typeface="+mn-ea"/>
          <a:cs typeface="+mn-cs"/>
        </a:defRPr>
      </a:lvl7pPr>
      <a:lvl8pPr marL="3796987" indent="-253153" algn="l" defTabSz="506271" rtl="0" eaLnBrk="1" latinLnBrk="0" hangingPunct="1">
        <a:spcBef>
          <a:spcPct val="20000"/>
        </a:spcBef>
        <a:buFont typeface="Arial"/>
        <a:buChar char="•"/>
        <a:defRPr sz="2200" kern="1200">
          <a:solidFill>
            <a:schemeClr val="tx1"/>
          </a:solidFill>
          <a:latin typeface="+mn-lt"/>
          <a:ea typeface="+mn-ea"/>
          <a:cs typeface="+mn-cs"/>
        </a:defRPr>
      </a:lvl8pPr>
      <a:lvl9pPr marL="4303252" indent="-253153" algn="l" defTabSz="506271"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6271" rtl="0" eaLnBrk="1" latinLnBrk="0" hangingPunct="1">
        <a:defRPr sz="2000" kern="1200">
          <a:solidFill>
            <a:schemeClr val="tx1"/>
          </a:solidFill>
          <a:latin typeface="+mn-lt"/>
          <a:ea typeface="+mn-ea"/>
          <a:cs typeface="+mn-cs"/>
        </a:defRPr>
      </a:lvl1pPr>
      <a:lvl2pPr marL="506271" algn="l" defTabSz="506271" rtl="0" eaLnBrk="1" latinLnBrk="0" hangingPunct="1">
        <a:defRPr sz="2000" kern="1200">
          <a:solidFill>
            <a:schemeClr val="tx1"/>
          </a:solidFill>
          <a:latin typeface="+mn-lt"/>
          <a:ea typeface="+mn-ea"/>
          <a:cs typeface="+mn-cs"/>
        </a:defRPr>
      </a:lvl2pPr>
      <a:lvl3pPr marL="1012533" algn="l" defTabSz="506271" rtl="0" eaLnBrk="1" latinLnBrk="0" hangingPunct="1">
        <a:defRPr sz="2000" kern="1200">
          <a:solidFill>
            <a:schemeClr val="tx1"/>
          </a:solidFill>
          <a:latin typeface="+mn-lt"/>
          <a:ea typeface="+mn-ea"/>
          <a:cs typeface="+mn-cs"/>
        </a:defRPr>
      </a:lvl3pPr>
      <a:lvl4pPr marL="1518797" algn="l" defTabSz="506271" rtl="0" eaLnBrk="1" latinLnBrk="0" hangingPunct="1">
        <a:defRPr sz="2000" kern="1200">
          <a:solidFill>
            <a:schemeClr val="tx1"/>
          </a:solidFill>
          <a:latin typeface="+mn-lt"/>
          <a:ea typeface="+mn-ea"/>
          <a:cs typeface="+mn-cs"/>
        </a:defRPr>
      </a:lvl4pPr>
      <a:lvl5pPr marL="2025060" algn="l" defTabSz="506271" rtl="0" eaLnBrk="1" latinLnBrk="0" hangingPunct="1">
        <a:defRPr sz="2000" kern="1200">
          <a:solidFill>
            <a:schemeClr val="tx1"/>
          </a:solidFill>
          <a:latin typeface="+mn-lt"/>
          <a:ea typeface="+mn-ea"/>
          <a:cs typeface="+mn-cs"/>
        </a:defRPr>
      </a:lvl5pPr>
      <a:lvl6pPr marL="2531326" algn="l" defTabSz="506271" rtl="0" eaLnBrk="1" latinLnBrk="0" hangingPunct="1">
        <a:defRPr sz="2000" kern="1200">
          <a:solidFill>
            <a:schemeClr val="tx1"/>
          </a:solidFill>
          <a:latin typeface="+mn-lt"/>
          <a:ea typeface="+mn-ea"/>
          <a:cs typeface="+mn-cs"/>
        </a:defRPr>
      </a:lvl6pPr>
      <a:lvl7pPr marL="3037587" algn="l" defTabSz="506271" rtl="0" eaLnBrk="1" latinLnBrk="0" hangingPunct="1">
        <a:defRPr sz="2000" kern="1200">
          <a:solidFill>
            <a:schemeClr val="tx1"/>
          </a:solidFill>
          <a:latin typeface="+mn-lt"/>
          <a:ea typeface="+mn-ea"/>
          <a:cs typeface="+mn-cs"/>
        </a:defRPr>
      </a:lvl7pPr>
      <a:lvl8pPr marL="3543857" algn="l" defTabSz="506271" rtl="0" eaLnBrk="1" latinLnBrk="0" hangingPunct="1">
        <a:defRPr sz="2000" kern="1200">
          <a:solidFill>
            <a:schemeClr val="tx1"/>
          </a:solidFill>
          <a:latin typeface="+mn-lt"/>
          <a:ea typeface="+mn-ea"/>
          <a:cs typeface="+mn-cs"/>
        </a:defRPr>
      </a:lvl8pPr>
      <a:lvl9pPr marL="4050118" algn="l" defTabSz="506271" rtl="0" eaLnBrk="1" latinLnBrk="0" hangingPunct="1">
        <a:defRPr sz="20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7"/>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10" y="1940563"/>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4104825334"/>
      </p:ext>
    </p:extLst>
  </p:cSld>
  <p:clrMap bg1="lt1" tx1="dk1" bg2="lt2" tx2="dk2" accent1="accent1" accent2="accent2" accent3="accent3" accent4="accent4" accent5="accent5" accent6="accent6" hlink="hlink" folHlink="folHlink"/>
  <p:hf sldNum="0" hdr="0" dt="0"/>
  <p:txStyles>
    <p:titleStyle>
      <a:lvl1pPr algn="l" defTabSz="506981"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6981"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6981"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6981"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6981"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7505" indent="-227505" algn="l" defTabSz="506981"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5010" indent="-227505" algn="l" defTabSz="506981"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295345" indent="-253504" algn="l" defTabSz="506981" rtl="0" eaLnBrk="1" latinLnBrk="0" hangingPunct="1">
        <a:spcBef>
          <a:spcPct val="20000"/>
        </a:spcBef>
        <a:buFont typeface="Arial"/>
        <a:buChar char="•"/>
        <a:defRPr sz="2200" kern="1200">
          <a:solidFill>
            <a:schemeClr val="tx1"/>
          </a:solidFill>
          <a:latin typeface="+mn-lt"/>
          <a:ea typeface="+mn-ea"/>
          <a:cs typeface="+mn-cs"/>
        </a:defRPr>
      </a:lvl7pPr>
      <a:lvl8pPr marL="3802319" indent="-253504" algn="l" defTabSz="506981" rtl="0" eaLnBrk="1" latinLnBrk="0" hangingPunct="1">
        <a:spcBef>
          <a:spcPct val="20000"/>
        </a:spcBef>
        <a:buFont typeface="Arial"/>
        <a:buChar char="•"/>
        <a:defRPr sz="2200" kern="1200">
          <a:solidFill>
            <a:schemeClr val="tx1"/>
          </a:solidFill>
          <a:latin typeface="+mn-lt"/>
          <a:ea typeface="+mn-ea"/>
          <a:cs typeface="+mn-cs"/>
        </a:defRPr>
      </a:lvl8pPr>
      <a:lvl9pPr marL="4309293" indent="-253504" algn="l" defTabSz="506981"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6981" rtl="0" eaLnBrk="1" latinLnBrk="0" hangingPunct="1">
        <a:defRPr sz="2000" kern="1200">
          <a:solidFill>
            <a:schemeClr val="tx1"/>
          </a:solidFill>
          <a:latin typeface="+mn-lt"/>
          <a:ea typeface="+mn-ea"/>
          <a:cs typeface="+mn-cs"/>
        </a:defRPr>
      </a:lvl1pPr>
      <a:lvl2pPr marL="506981" algn="l" defTabSz="506981" rtl="0" eaLnBrk="1" latinLnBrk="0" hangingPunct="1">
        <a:defRPr sz="2000" kern="1200">
          <a:solidFill>
            <a:schemeClr val="tx1"/>
          </a:solidFill>
          <a:latin typeface="+mn-lt"/>
          <a:ea typeface="+mn-ea"/>
          <a:cs typeface="+mn-cs"/>
        </a:defRPr>
      </a:lvl2pPr>
      <a:lvl3pPr marL="1013953" algn="l" defTabSz="506981" rtl="0" eaLnBrk="1" latinLnBrk="0" hangingPunct="1">
        <a:defRPr sz="2000" kern="1200">
          <a:solidFill>
            <a:schemeClr val="tx1"/>
          </a:solidFill>
          <a:latin typeface="+mn-lt"/>
          <a:ea typeface="+mn-ea"/>
          <a:cs typeface="+mn-cs"/>
        </a:defRPr>
      </a:lvl3pPr>
      <a:lvl4pPr marL="1520929" algn="l" defTabSz="506981" rtl="0" eaLnBrk="1" latinLnBrk="0" hangingPunct="1">
        <a:defRPr sz="2000" kern="1200">
          <a:solidFill>
            <a:schemeClr val="tx1"/>
          </a:solidFill>
          <a:latin typeface="+mn-lt"/>
          <a:ea typeface="+mn-ea"/>
          <a:cs typeface="+mn-cs"/>
        </a:defRPr>
      </a:lvl4pPr>
      <a:lvl5pPr marL="2027903" algn="l" defTabSz="506981" rtl="0" eaLnBrk="1" latinLnBrk="0" hangingPunct="1">
        <a:defRPr sz="2000" kern="1200">
          <a:solidFill>
            <a:schemeClr val="tx1"/>
          </a:solidFill>
          <a:latin typeface="+mn-lt"/>
          <a:ea typeface="+mn-ea"/>
          <a:cs typeface="+mn-cs"/>
        </a:defRPr>
      </a:lvl5pPr>
      <a:lvl6pPr marL="2534880" algn="l" defTabSz="506981" rtl="0" eaLnBrk="1" latinLnBrk="0" hangingPunct="1">
        <a:defRPr sz="2000" kern="1200">
          <a:solidFill>
            <a:schemeClr val="tx1"/>
          </a:solidFill>
          <a:latin typeface="+mn-lt"/>
          <a:ea typeface="+mn-ea"/>
          <a:cs typeface="+mn-cs"/>
        </a:defRPr>
      </a:lvl6pPr>
      <a:lvl7pPr marL="3041853" algn="l" defTabSz="506981" rtl="0" eaLnBrk="1" latinLnBrk="0" hangingPunct="1">
        <a:defRPr sz="2000" kern="1200">
          <a:solidFill>
            <a:schemeClr val="tx1"/>
          </a:solidFill>
          <a:latin typeface="+mn-lt"/>
          <a:ea typeface="+mn-ea"/>
          <a:cs typeface="+mn-cs"/>
        </a:defRPr>
      </a:lvl7pPr>
      <a:lvl8pPr marL="3548832" algn="l" defTabSz="506981" rtl="0" eaLnBrk="1" latinLnBrk="0" hangingPunct="1">
        <a:defRPr sz="2000" kern="1200">
          <a:solidFill>
            <a:schemeClr val="tx1"/>
          </a:solidFill>
          <a:latin typeface="+mn-lt"/>
          <a:ea typeface="+mn-ea"/>
          <a:cs typeface="+mn-cs"/>
        </a:defRPr>
      </a:lvl8pPr>
      <a:lvl9pPr marL="4055805" algn="l" defTabSz="506981" rtl="0" eaLnBrk="1" latinLnBrk="0" hangingPunct="1">
        <a:defRPr sz="20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7"/>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10" y="1940536"/>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707211083"/>
      </p:ext>
    </p:extLst>
  </p:cSld>
  <p:clrMap bg1="lt1" tx1="dk1" bg2="lt2" tx2="dk2" accent1="accent1" accent2="accent2" accent3="accent3" accent4="accent4" accent5="accent5" accent6="accent6" hlink="hlink" folHlink="folHlink"/>
  <p:hf sldNum="0" hdr="0" dt="0"/>
  <p:txStyles>
    <p:titleStyle>
      <a:lvl1pPr algn="l" defTabSz="508403"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8403"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8403"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8403"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8403"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8146" indent="-228146" algn="l" defTabSz="508403"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6291" indent="-228146" algn="l" defTabSz="508403"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304606" indent="-254205" algn="l" defTabSz="508403" rtl="0" eaLnBrk="1" latinLnBrk="0" hangingPunct="1">
        <a:spcBef>
          <a:spcPct val="20000"/>
        </a:spcBef>
        <a:buFont typeface="Arial"/>
        <a:buChar char="•"/>
        <a:defRPr sz="2200" kern="1200">
          <a:solidFill>
            <a:schemeClr val="tx1"/>
          </a:solidFill>
          <a:latin typeface="+mn-lt"/>
          <a:ea typeface="+mn-ea"/>
          <a:cs typeface="+mn-cs"/>
        </a:defRPr>
      </a:lvl7pPr>
      <a:lvl8pPr marL="3813005" indent="-254205" algn="l" defTabSz="508403" rtl="0" eaLnBrk="1" latinLnBrk="0" hangingPunct="1">
        <a:spcBef>
          <a:spcPct val="20000"/>
        </a:spcBef>
        <a:buFont typeface="Arial"/>
        <a:buChar char="•"/>
        <a:defRPr sz="2200" kern="1200">
          <a:solidFill>
            <a:schemeClr val="tx1"/>
          </a:solidFill>
          <a:latin typeface="+mn-lt"/>
          <a:ea typeface="+mn-ea"/>
          <a:cs typeface="+mn-cs"/>
        </a:defRPr>
      </a:lvl8pPr>
      <a:lvl9pPr marL="4321402" indent="-254205" algn="l" defTabSz="508403"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8403" rtl="0" eaLnBrk="1" latinLnBrk="0" hangingPunct="1">
        <a:defRPr sz="2000" kern="1200">
          <a:solidFill>
            <a:schemeClr val="tx1"/>
          </a:solidFill>
          <a:latin typeface="+mn-lt"/>
          <a:ea typeface="+mn-ea"/>
          <a:cs typeface="+mn-cs"/>
        </a:defRPr>
      </a:lvl1pPr>
      <a:lvl2pPr marL="508403" algn="l" defTabSz="508403" rtl="0" eaLnBrk="1" latinLnBrk="0" hangingPunct="1">
        <a:defRPr sz="2000" kern="1200">
          <a:solidFill>
            <a:schemeClr val="tx1"/>
          </a:solidFill>
          <a:latin typeface="+mn-lt"/>
          <a:ea typeface="+mn-ea"/>
          <a:cs typeface="+mn-cs"/>
        </a:defRPr>
      </a:lvl2pPr>
      <a:lvl3pPr marL="1016800" algn="l" defTabSz="508403" rtl="0" eaLnBrk="1" latinLnBrk="0" hangingPunct="1">
        <a:defRPr sz="2000" kern="1200">
          <a:solidFill>
            <a:schemeClr val="tx1"/>
          </a:solidFill>
          <a:latin typeface="+mn-lt"/>
          <a:ea typeface="+mn-ea"/>
          <a:cs typeface="+mn-cs"/>
        </a:defRPr>
      </a:lvl3pPr>
      <a:lvl4pPr marL="1525203" algn="l" defTabSz="508403" rtl="0" eaLnBrk="1" latinLnBrk="0" hangingPunct="1">
        <a:defRPr sz="2000" kern="1200">
          <a:solidFill>
            <a:schemeClr val="tx1"/>
          </a:solidFill>
          <a:latin typeface="+mn-lt"/>
          <a:ea typeface="+mn-ea"/>
          <a:cs typeface="+mn-cs"/>
        </a:defRPr>
      </a:lvl4pPr>
      <a:lvl5pPr marL="2033602" algn="l" defTabSz="508403" rtl="0" eaLnBrk="1" latinLnBrk="0" hangingPunct="1">
        <a:defRPr sz="2000" kern="1200">
          <a:solidFill>
            <a:schemeClr val="tx1"/>
          </a:solidFill>
          <a:latin typeface="+mn-lt"/>
          <a:ea typeface="+mn-ea"/>
          <a:cs typeface="+mn-cs"/>
        </a:defRPr>
      </a:lvl5pPr>
      <a:lvl6pPr marL="2542004" algn="l" defTabSz="508403" rtl="0" eaLnBrk="1" latinLnBrk="0" hangingPunct="1">
        <a:defRPr sz="2000" kern="1200">
          <a:solidFill>
            <a:schemeClr val="tx1"/>
          </a:solidFill>
          <a:latin typeface="+mn-lt"/>
          <a:ea typeface="+mn-ea"/>
          <a:cs typeface="+mn-cs"/>
        </a:defRPr>
      </a:lvl6pPr>
      <a:lvl7pPr marL="3050402" algn="l" defTabSz="508403" rtl="0" eaLnBrk="1" latinLnBrk="0" hangingPunct="1">
        <a:defRPr sz="2000" kern="1200">
          <a:solidFill>
            <a:schemeClr val="tx1"/>
          </a:solidFill>
          <a:latin typeface="+mn-lt"/>
          <a:ea typeface="+mn-ea"/>
          <a:cs typeface="+mn-cs"/>
        </a:defRPr>
      </a:lvl7pPr>
      <a:lvl8pPr marL="3558805" algn="l" defTabSz="508403" rtl="0" eaLnBrk="1" latinLnBrk="0" hangingPunct="1">
        <a:defRPr sz="2000" kern="1200">
          <a:solidFill>
            <a:schemeClr val="tx1"/>
          </a:solidFill>
          <a:latin typeface="+mn-lt"/>
          <a:ea typeface="+mn-ea"/>
          <a:cs typeface="+mn-cs"/>
        </a:defRPr>
      </a:lvl8pPr>
      <a:lvl9pPr marL="4067203" algn="l" defTabSz="508403" rtl="0" eaLnBrk="1" latinLnBrk="0" hangingPunct="1">
        <a:defRPr sz="20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5"/>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08" y="1940519"/>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707211083"/>
      </p:ext>
    </p:extLst>
  </p:cSld>
  <p:clrMap bg1="lt1" tx1="dk1" bg2="lt2" tx2="dk2" accent1="accent1" accent2="accent2" accent3="accent3" accent4="accent4" accent5="accent5" accent6="accent6" hlink="hlink" folHlink="folHlink"/>
  <p:hf sldNum="0" hdr="0" dt="0"/>
  <p:txStyles>
    <p:titleStyle>
      <a:lvl1pPr algn="l" defTabSz="509292"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9292"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9292"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9292"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9292"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8547" indent="-228547" algn="l" defTabSz="509292"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7093" indent="-228547" algn="l" defTabSz="509292"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310406" indent="-254646" algn="l" defTabSz="509292" rtl="0" eaLnBrk="1" latinLnBrk="0" hangingPunct="1">
        <a:spcBef>
          <a:spcPct val="20000"/>
        </a:spcBef>
        <a:buFont typeface="Arial"/>
        <a:buChar char="•"/>
        <a:defRPr sz="2200" kern="1200">
          <a:solidFill>
            <a:schemeClr val="tx1"/>
          </a:solidFill>
          <a:latin typeface="+mn-lt"/>
          <a:ea typeface="+mn-ea"/>
          <a:cs typeface="+mn-cs"/>
        </a:defRPr>
      </a:lvl7pPr>
      <a:lvl8pPr marL="3819698" indent="-254646" algn="l" defTabSz="509292" rtl="0" eaLnBrk="1" latinLnBrk="0" hangingPunct="1">
        <a:spcBef>
          <a:spcPct val="20000"/>
        </a:spcBef>
        <a:buFont typeface="Arial"/>
        <a:buChar char="•"/>
        <a:defRPr sz="2200" kern="1200">
          <a:solidFill>
            <a:schemeClr val="tx1"/>
          </a:solidFill>
          <a:latin typeface="+mn-lt"/>
          <a:ea typeface="+mn-ea"/>
          <a:cs typeface="+mn-cs"/>
        </a:defRPr>
      </a:lvl8pPr>
      <a:lvl9pPr marL="4328992" indent="-254646" algn="l" defTabSz="50929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292" rtl="0" eaLnBrk="1" latinLnBrk="0" hangingPunct="1">
        <a:defRPr sz="2000" kern="1200">
          <a:solidFill>
            <a:schemeClr val="tx1"/>
          </a:solidFill>
          <a:latin typeface="+mn-lt"/>
          <a:ea typeface="+mn-ea"/>
          <a:cs typeface="+mn-cs"/>
        </a:defRPr>
      </a:lvl1pPr>
      <a:lvl2pPr marL="509292" algn="l" defTabSz="509292" rtl="0" eaLnBrk="1" latinLnBrk="0" hangingPunct="1">
        <a:defRPr sz="2000" kern="1200">
          <a:solidFill>
            <a:schemeClr val="tx1"/>
          </a:solidFill>
          <a:latin typeface="+mn-lt"/>
          <a:ea typeface="+mn-ea"/>
          <a:cs typeface="+mn-cs"/>
        </a:defRPr>
      </a:lvl2pPr>
      <a:lvl3pPr marL="1018586" algn="l" defTabSz="509292" rtl="0" eaLnBrk="1" latinLnBrk="0" hangingPunct="1">
        <a:defRPr sz="2000" kern="1200">
          <a:solidFill>
            <a:schemeClr val="tx1"/>
          </a:solidFill>
          <a:latin typeface="+mn-lt"/>
          <a:ea typeface="+mn-ea"/>
          <a:cs typeface="+mn-cs"/>
        </a:defRPr>
      </a:lvl3pPr>
      <a:lvl4pPr marL="1527879" algn="l" defTabSz="509292" rtl="0" eaLnBrk="1" latinLnBrk="0" hangingPunct="1">
        <a:defRPr sz="2000" kern="1200">
          <a:solidFill>
            <a:schemeClr val="tx1"/>
          </a:solidFill>
          <a:latin typeface="+mn-lt"/>
          <a:ea typeface="+mn-ea"/>
          <a:cs typeface="+mn-cs"/>
        </a:defRPr>
      </a:lvl4pPr>
      <a:lvl5pPr marL="2037173" algn="l" defTabSz="509292" rtl="0" eaLnBrk="1" latinLnBrk="0" hangingPunct="1">
        <a:defRPr sz="2000" kern="1200">
          <a:solidFill>
            <a:schemeClr val="tx1"/>
          </a:solidFill>
          <a:latin typeface="+mn-lt"/>
          <a:ea typeface="+mn-ea"/>
          <a:cs typeface="+mn-cs"/>
        </a:defRPr>
      </a:lvl5pPr>
      <a:lvl6pPr marL="2546466" algn="l" defTabSz="509292" rtl="0" eaLnBrk="1" latinLnBrk="0" hangingPunct="1">
        <a:defRPr sz="2000" kern="1200">
          <a:solidFill>
            <a:schemeClr val="tx1"/>
          </a:solidFill>
          <a:latin typeface="+mn-lt"/>
          <a:ea typeface="+mn-ea"/>
          <a:cs typeface="+mn-cs"/>
        </a:defRPr>
      </a:lvl6pPr>
      <a:lvl7pPr marL="3055758" algn="l" defTabSz="509292" rtl="0" eaLnBrk="1" latinLnBrk="0" hangingPunct="1">
        <a:defRPr sz="2000" kern="1200">
          <a:solidFill>
            <a:schemeClr val="tx1"/>
          </a:solidFill>
          <a:latin typeface="+mn-lt"/>
          <a:ea typeface="+mn-ea"/>
          <a:cs typeface="+mn-cs"/>
        </a:defRPr>
      </a:lvl7pPr>
      <a:lvl8pPr marL="3565052" algn="l" defTabSz="509292" rtl="0" eaLnBrk="1" latinLnBrk="0" hangingPunct="1">
        <a:defRPr sz="2000" kern="1200">
          <a:solidFill>
            <a:schemeClr val="tx1"/>
          </a:solidFill>
          <a:latin typeface="+mn-lt"/>
          <a:ea typeface="+mn-ea"/>
          <a:cs typeface="+mn-cs"/>
        </a:defRPr>
      </a:lvl8pPr>
      <a:lvl9pPr marL="4074344" algn="l" defTabSz="509292" rtl="0" eaLnBrk="1" latinLnBrk="0" hangingPunct="1">
        <a:defRPr sz="20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4"/>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07" y="1940518"/>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1224895470"/>
      </p:ext>
    </p:extLst>
  </p:cSld>
  <p:clrMap bg1="lt1" tx1="dk1" bg2="lt2" tx2="dk2" accent1="accent1" accent2="accent2" accent3="accent3" accent4="accent4" accent5="accent5" accent6="accent6" hlink="hlink" folHlink="folHlink"/>
  <p:sldLayoutIdLst>
    <p:sldLayoutId id="2147483782" r:id="rId1"/>
  </p:sldLayoutIdLst>
  <p:hf sldNum="0" hdr="0" dt="0"/>
  <p:txStyles>
    <p:titleStyle>
      <a:lvl1pPr algn="l" defTabSz="509352"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9352"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9352"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9352"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9352"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8574" indent="-228574" algn="l" defTabSz="509352"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7146" indent="-228574" algn="l" defTabSz="509352"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310793" indent="-254676" algn="l" defTabSz="509352" rtl="0" eaLnBrk="1" latinLnBrk="0" hangingPunct="1">
        <a:spcBef>
          <a:spcPct val="20000"/>
        </a:spcBef>
        <a:buFont typeface="Arial"/>
        <a:buChar char="•"/>
        <a:defRPr sz="2200" kern="1200">
          <a:solidFill>
            <a:schemeClr val="tx1"/>
          </a:solidFill>
          <a:latin typeface="+mn-lt"/>
          <a:ea typeface="+mn-ea"/>
          <a:cs typeface="+mn-cs"/>
        </a:defRPr>
      </a:lvl7pPr>
      <a:lvl8pPr marL="3820145" indent="-254676" algn="l" defTabSz="509352" rtl="0" eaLnBrk="1" latinLnBrk="0" hangingPunct="1">
        <a:spcBef>
          <a:spcPct val="20000"/>
        </a:spcBef>
        <a:buFont typeface="Arial"/>
        <a:buChar char="•"/>
        <a:defRPr sz="2200" kern="1200">
          <a:solidFill>
            <a:schemeClr val="tx1"/>
          </a:solidFill>
          <a:latin typeface="+mn-lt"/>
          <a:ea typeface="+mn-ea"/>
          <a:cs typeface="+mn-cs"/>
        </a:defRPr>
      </a:lvl8pPr>
      <a:lvl9pPr marL="4329498" indent="-254676" algn="l" defTabSz="50935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352" rtl="0" eaLnBrk="1" latinLnBrk="0" hangingPunct="1">
        <a:defRPr sz="2000" kern="1200">
          <a:solidFill>
            <a:schemeClr val="tx1"/>
          </a:solidFill>
          <a:latin typeface="+mn-lt"/>
          <a:ea typeface="+mn-ea"/>
          <a:cs typeface="+mn-cs"/>
        </a:defRPr>
      </a:lvl1pPr>
      <a:lvl2pPr marL="509352" algn="l" defTabSz="509352" rtl="0" eaLnBrk="1" latinLnBrk="0" hangingPunct="1">
        <a:defRPr sz="2000" kern="1200">
          <a:solidFill>
            <a:schemeClr val="tx1"/>
          </a:solidFill>
          <a:latin typeface="+mn-lt"/>
          <a:ea typeface="+mn-ea"/>
          <a:cs typeface="+mn-cs"/>
        </a:defRPr>
      </a:lvl2pPr>
      <a:lvl3pPr marL="1018705" algn="l" defTabSz="509352" rtl="0" eaLnBrk="1" latinLnBrk="0" hangingPunct="1">
        <a:defRPr sz="2000" kern="1200">
          <a:solidFill>
            <a:schemeClr val="tx1"/>
          </a:solidFill>
          <a:latin typeface="+mn-lt"/>
          <a:ea typeface="+mn-ea"/>
          <a:cs typeface="+mn-cs"/>
        </a:defRPr>
      </a:lvl3pPr>
      <a:lvl4pPr marL="1528058" algn="l" defTabSz="509352" rtl="0" eaLnBrk="1" latinLnBrk="0" hangingPunct="1">
        <a:defRPr sz="2000" kern="1200">
          <a:solidFill>
            <a:schemeClr val="tx1"/>
          </a:solidFill>
          <a:latin typeface="+mn-lt"/>
          <a:ea typeface="+mn-ea"/>
          <a:cs typeface="+mn-cs"/>
        </a:defRPr>
      </a:lvl4pPr>
      <a:lvl5pPr marL="2037411" algn="l" defTabSz="509352" rtl="0" eaLnBrk="1" latinLnBrk="0" hangingPunct="1">
        <a:defRPr sz="2000" kern="1200">
          <a:solidFill>
            <a:schemeClr val="tx1"/>
          </a:solidFill>
          <a:latin typeface="+mn-lt"/>
          <a:ea typeface="+mn-ea"/>
          <a:cs typeface="+mn-cs"/>
        </a:defRPr>
      </a:lvl5pPr>
      <a:lvl6pPr marL="2546764" algn="l" defTabSz="509352" rtl="0" eaLnBrk="1" latinLnBrk="0" hangingPunct="1">
        <a:defRPr sz="2000" kern="1200">
          <a:solidFill>
            <a:schemeClr val="tx1"/>
          </a:solidFill>
          <a:latin typeface="+mn-lt"/>
          <a:ea typeface="+mn-ea"/>
          <a:cs typeface="+mn-cs"/>
        </a:defRPr>
      </a:lvl6pPr>
      <a:lvl7pPr marL="3056116" algn="l" defTabSz="509352" rtl="0" eaLnBrk="1" latinLnBrk="0" hangingPunct="1">
        <a:defRPr sz="2000" kern="1200">
          <a:solidFill>
            <a:schemeClr val="tx1"/>
          </a:solidFill>
          <a:latin typeface="+mn-lt"/>
          <a:ea typeface="+mn-ea"/>
          <a:cs typeface="+mn-cs"/>
        </a:defRPr>
      </a:lvl7pPr>
      <a:lvl8pPr marL="3565469" algn="l" defTabSz="509352" rtl="0" eaLnBrk="1" latinLnBrk="0" hangingPunct="1">
        <a:defRPr sz="2000" kern="1200">
          <a:solidFill>
            <a:schemeClr val="tx1"/>
          </a:solidFill>
          <a:latin typeface="+mn-lt"/>
          <a:ea typeface="+mn-ea"/>
          <a:cs typeface="+mn-cs"/>
        </a:defRPr>
      </a:lvl8pPr>
      <a:lvl9pPr marL="4074821" algn="l" defTabSz="50935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7"/>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10" y="1940719"/>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3198570484"/>
      </p:ext>
    </p:extLst>
  </p:cSld>
  <p:clrMap bg1="lt1" tx1="dk1" bg2="lt2" tx2="dk2" accent1="accent1" accent2="accent2" accent3="accent3" accent4="accent4" accent5="accent5" accent6="accent6" hlink="hlink" folHlink="folHlink"/>
  <p:hf sldNum="0" hdr="0" dt="0"/>
  <p:txStyles>
    <p:titleStyle>
      <a:lvl1pPr algn="l" defTabSz="498884"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498884"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498884"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498884"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498884"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3864" indent="-223864" algn="l" defTabSz="498884"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47725" indent="-223864" algn="l" defTabSz="498884"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242601" indent="-249469" algn="l" defTabSz="498884" rtl="0" eaLnBrk="1" latinLnBrk="0" hangingPunct="1">
        <a:spcBef>
          <a:spcPct val="20000"/>
        </a:spcBef>
        <a:buFont typeface="Arial"/>
        <a:buChar char="•"/>
        <a:defRPr sz="2200" kern="1200">
          <a:solidFill>
            <a:schemeClr val="tx1"/>
          </a:solidFill>
          <a:latin typeface="+mn-lt"/>
          <a:ea typeface="+mn-ea"/>
          <a:cs typeface="+mn-cs"/>
        </a:defRPr>
      </a:lvl7pPr>
      <a:lvl8pPr marL="3741456" indent="-249469" algn="l" defTabSz="498884" rtl="0" eaLnBrk="1" latinLnBrk="0" hangingPunct="1">
        <a:spcBef>
          <a:spcPct val="20000"/>
        </a:spcBef>
        <a:buFont typeface="Arial"/>
        <a:buChar char="•"/>
        <a:defRPr sz="2200" kern="1200">
          <a:solidFill>
            <a:schemeClr val="tx1"/>
          </a:solidFill>
          <a:latin typeface="+mn-lt"/>
          <a:ea typeface="+mn-ea"/>
          <a:cs typeface="+mn-cs"/>
        </a:defRPr>
      </a:lvl8pPr>
      <a:lvl9pPr marL="4240314" indent="-249469" algn="l" defTabSz="49888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8884" rtl="0" eaLnBrk="1" latinLnBrk="0" hangingPunct="1">
        <a:defRPr sz="2000" kern="1200">
          <a:solidFill>
            <a:schemeClr val="tx1"/>
          </a:solidFill>
          <a:latin typeface="+mn-lt"/>
          <a:ea typeface="+mn-ea"/>
          <a:cs typeface="+mn-cs"/>
        </a:defRPr>
      </a:lvl1pPr>
      <a:lvl2pPr marL="498884" algn="l" defTabSz="498884" rtl="0" eaLnBrk="1" latinLnBrk="0" hangingPunct="1">
        <a:defRPr sz="2000" kern="1200">
          <a:solidFill>
            <a:schemeClr val="tx1"/>
          </a:solidFill>
          <a:latin typeface="+mn-lt"/>
          <a:ea typeface="+mn-ea"/>
          <a:cs typeface="+mn-cs"/>
        </a:defRPr>
      </a:lvl2pPr>
      <a:lvl3pPr marL="997759" algn="l" defTabSz="498884" rtl="0" eaLnBrk="1" latinLnBrk="0" hangingPunct="1">
        <a:defRPr sz="2000" kern="1200">
          <a:solidFill>
            <a:schemeClr val="tx1"/>
          </a:solidFill>
          <a:latin typeface="+mn-lt"/>
          <a:ea typeface="+mn-ea"/>
          <a:cs typeface="+mn-cs"/>
        </a:defRPr>
      </a:lvl3pPr>
      <a:lvl4pPr marL="1496595" algn="l" defTabSz="498884" rtl="0" eaLnBrk="1" latinLnBrk="0" hangingPunct="1">
        <a:defRPr sz="2000" kern="1200">
          <a:solidFill>
            <a:schemeClr val="tx1"/>
          </a:solidFill>
          <a:latin typeface="+mn-lt"/>
          <a:ea typeface="+mn-ea"/>
          <a:cs typeface="+mn-cs"/>
        </a:defRPr>
      </a:lvl4pPr>
      <a:lvl5pPr marL="1995463" algn="l" defTabSz="498884" rtl="0" eaLnBrk="1" latinLnBrk="0" hangingPunct="1">
        <a:defRPr sz="2000" kern="1200">
          <a:solidFill>
            <a:schemeClr val="tx1"/>
          </a:solidFill>
          <a:latin typeface="+mn-lt"/>
          <a:ea typeface="+mn-ea"/>
          <a:cs typeface="+mn-cs"/>
        </a:defRPr>
      </a:lvl5pPr>
      <a:lvl6pPr marL="2494308" algn="l" defTabSz="498884" rtl="0" eaLnBrk="1" latinLnBrk="0" hangingPunct="1">
        <a:defRPr sz="2000" kern="1200">
          <a:solidFill>
            <a:schemeClr val="tx1"/>
          </a:solidFill>
          <a:latin typeface="+mn-lt"/>
          <a:ea typeface="+mn-ea"/>
          <a:cs typeface="+mn-cs"/>
        </a:defRPr>
      </a:lvl6pPr>
      <a:lvl7pPr marL="2993174" algn="l" defTabSz="498884" rtl="0" eaLnBrk="1" latinLnBrk="0" hangingPunct="1">
        <a:defRPr sz="2000" kern="1200">
          <a:solidFill>
            <a:schemeClr val="tx1"/>
          </a:solidFill>
          <a:latin typeface="+mn-lt"/>
          <a:ea typeface="+mn-ea"/>
          <a:cs typeface="+mn-cs"/>
        </a:defRPr>
      </a:lvl7pPr>
      <a:lvl8pPr marL="3492031" algn="l" defTabSz="498884" rtl="0" eaLnBrk="1" latinLnBrk="0" hangingPunct="1">
        <a:defRPr sz="2000" kern="1200">
          <a:solidFill>
            <a:schemeClr val="tx1"/>
          </a:solidFill>
          <a:latin typeface="+mn-lt"/>
          <a:ea typeface="+mn-ea"/>
          <a:cs typeface="+mn-cs"/>
        </a:defRPr>
      </a:lvl8pPr>
      <a:lvl9pPr marL="3990888" algn="l" defTabSz="498884" rtl="0" eaLnBrk="1" latinLnBrk="0" hangingPunct="1">
        <a:defRPr sz="20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4"/>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07" y="1940518"/>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3215504627"/>
      </p:ext>
    </p:extLst>
  </p:cSld>
  <p:clrMap bg1="lt1" tx1="dk1" bg2="lt2" tx2="dk2" accent1="accent1" accent2="accent2" accent3="accent3" accent4="accent4" accent5="accent5" accent6="accent6" hlink="hlink" folHlink="folHlink"/>
  <p:hf sldNum="0" hdr="0" dt="0"/>
  <p:txStyles>
    <p:titleStyle>
      <a:lvl1pPr algn="l" defTabSz="509352"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9352"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9352"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9352"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9352"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8574" indent="-228574" algn="l" defTabSz="509352"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7146" indent="-228574" algn="l" defTabSz="509352"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310793" indent="-254676" algn="l" defTabSz="509352" rtl="0" eaLnBrk="1" latinLnBrk="0" hangingPunct="1">
        <a:spcBef>
          <a:spcPct val="20000"/>
        </a:spcBef>
        <a:buFont typeface="Arial"/>
        <a:buChar char="•"/>
        <a:defRPr sz="2200" kern="1200">
          <a:solidFill>
            <a:schemeClr val="tx1"/>
          </a:solidFill>
          <a:latin typeface="+mn-lt"/>
          <a:ea typeface="+mn-ea"/>
          <a:cs typeface="+mn-cs"/>
        </a:defRPr>
      </a:lvl7pPr>
      <a:lvl8pPr marL="3820145" indent="-254676" algn="l" defTabSz="509352" rtl="0" eaLnBrk="1" latinLnBrk="0" hangingPunct="1">
        <a:spcBef>
          <a:spcPct val="20000"/>
        </a:spcBef>
        <a:buFont typeface="Arial"/>
        <a:buChar char="•"/>
        <a:defRPr sz="2200" kern="1200">
          <a:solidFill>
            <a:schemeClr val="tx1"/>
          </a:solidFill>
          <a:latin typeface="+mn-lt"/>
          <a:ea typeface="+mn-ea"/>
          <a:cs typeface="+mn-cs"/>
        </a:defRPr>
      </a:lvl8pPr>
      <a:lvl9pPr marL="4329498" indent="-254676" algn="l" defTabSz="50935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352" rtl="0" eaLnBrk="1" latinLnBrk="0" hangingPunct="1">
        <a:defRPr sz="2000" kern="1200">
          <a:solidFill>
            <a:schemeClr val="tx1"/>
          </a:solidFill>
          <a:latin typeface="+mn-lt"/>
          <a:ea typeface="+mn-ea"/>
          <a:cs typeface="+mn-cs"/>
        </a:defRPr>
      </a:lvl1pPr>
      <a:lvl2pPr marL="509352" algn="l" defTabSz="509352" rtl="0" eaLnBrk="1" latinLnBrk="0" hangingPunct="1">
        <a:defRPr sz="2000" kern="1200">
          <a:solidFill>
            <a:schemeClr val="tx1"/>
          </a:solidFill>
          <a:latin typeface="+mn-lt"/>
          <a:ea typeface="+mn-ea"/>
          <a:cs typeface="+mn-cs"/>
        </a:defRPr>
      </a:lvl2pPr>
      <a:lvl3pPr marL="1018705" algn="l" defTabSz="509352" rtl="0" eaLnBrk="1" latinLnBrk="0" hangingPunct="1">
        <a:defRPr sz="2000" kern="1200">
          <a:solidFill>
            <a:schemeClr val="tx1"/>
          </a:solidFill>
          <a:latin typeface="+mn-lt"/>
          <a:ea typeface="+mn-ea"/>
          <a:cs typeface="+mn-cs"/>
        </a:defRPr>
      </a:lvl3pPr>
      <a:lvl4pPr marL="1528058" algn="l" defTabSz="509352" rtl="0" eaLnBrk="1" latinLnBrk="0" hangingPunct="1">
        <a:defRPr sz="2000" kern="1200">
          <a:solidFill>
            <a:schemeClr val="tx1"/>
          </a:solidFill>
          <a:latin typeface="+mn-lt"/>
          <a:ea typeface="+mn-ea"/>
          <a:cs typeface="+mn-cs"/>
        </a:defRPr>
      </a:lvl4pPr>
      <a:lvl5pPr marL="2037411" algn="l" defTabSz="509352" rtl="0" eaLnBrk="1" latinLnBrk="0" hangingPunct="1">
        <a:defRPr sz="2000" kern="1200">
          <a:solidFill>
            <a:schemeClr val="tx1"/>
          </a:solidFill>
          <a:latin typeface="+mn-lt"/>
          <a:ea typeface="+mn-ea"/>
          <a:cs typeface="+mn-cs"/>
        </a:defRPr>
      </a:lvl5pPr>
      <a:lvl6pPr marL="2546764" algn="l" defTabSz="509352" rtl="0" eaLnBrk="1" latinLnBrk="0" hangingPunct="1">
        <a:defRPr sz="2000" kern="1200">
          <a:solidFill>
            <a:schemeClr val="tx1"/>
          </a:solidFill>
          <a:latin typeface="+mn-lt"/>
          <a:ea typeface="+mn-ea"/>
          <a:cs typeface="+mn-cs"/>
        </a:defRPr>
      </a:lvl6pPr>
      <a:lvl7pPr marL="3056116" algn="l" defTabSz="509352" rtl="0" eaLnBrk="1" latinLnBrk="0" hangingPunct="1">
        <a:defRPr sz="2000" kern="1200">
          <a:solidFill>
            <a:schemeClr val="tx1"/>
          </a:solidFill>
          <a:latin typeface="+mn-lt"/>
          <a:ea typeface="+mn-ea"/>
          <a:cs typeface="+mn-cs"/>
        </a:defRPr>
      </a:lvl7pPr>
      <a:lvl8pPr marL="3565469" algn="l" defTabSz="509352" rtl="0" eaLnBrk="1" latinLnBrk="0" hangingPunct="1">
        <a:defRPr sz="2000" kern="1200">
          <a:solidFill>
            <a:schemeClr val="tx1"/>
          </a:solidFill>
          <a:latin typeface="+mn-lt"/>
          <a:ea typeface="+mn-ea"/>
          <a:cs typeface="+mn-cs"/>
        </a:defRPr>
      </a:lvl8pPr>
      <a:lvl9pPr marL="4074821" algn="l" defTabSz="509352" rtl="0" eaLnBrk="1" latinLnBrk="0" hangingPunct="1">
        <a:defRPr sz="20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5"/>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08" y="1940519"/>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3062579688"/>
      </p:ext>
    </p:extLst>
  </p:cSld>
  <p:clrMap bg1="lt1" tx1="dk1" bg2="lt2" tx2="dk2" accent1="accent1" accent2="accent2" accent3="accent3" accent4="accent4" accent5="accent5" accent6="accent6" hlink="hlink" folHlink="folHlink"/>
  <p:sldLayoutIdLst>
    <p:sldLayoutId id="2147483781" r:id="rId1"/>
  </p:sldLayoutIdLst>
  <p:hf sldNum="0" hdr="0" dt="0"/>
  <p:txStyles>
    <p:titleStyle>
      <a:lvl1pPr algn="l" defTabSz="509292"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9292"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9292"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9292"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9292"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8547" indent="-228547" algn="l" defTabSz="509292"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7093" indent="-228547" algn="l" defTabSz="509292"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310406" indent="-254646" algn="l" defTabSz="509292" rtl="0" eaLnBrk="1" latinLnBrk="0" hangingPunct="1">
        <a:spcBef>
          <a:spcPct val="20000"/>
        </a:spcBef>
        <a:buFont typeface="Arial"/>
        <a:buChar char="•"/>
        <a:defRPr sz="2200" kern="1200">
          <a:solidFill>
            <a:schemeClr val="tx1"/>
          </a:solidFill>
          <a:latin typeface="+mn-lt"/>
          <a:ea typeface="+mn-ea"/>
          <a:cs typeface="+mn-cs"/>
        </a:defRPr>
      </a:lvl7pPr>
      <a:lvl8pPr marL="3819698" indent="-254646" algn="l" defTabSz="509292" rtl="0" eaLnBrk="1" latinLnBrk="0" hangingPunct="1">
        <a:spcBef>
          <a:spcPct val="20000"/>
        </a:spcBef>
        <a:buFont typeface="Arial"/>
        <a:buChar char="•"/>
        <a:defRPr sz="2200" kern="1200">
          <a:solidFill>
            <a:schemeClr val="tx1"/>
          </a:solidFill>
          <a:latin typeface="+mn-lt"/>
          <a:ea typeface="+mn-ea"/>
          <a:cs typeface="+mn-cs"/>
        </a:defRPr>
      </a:lvl8pPr>
      <a:lvl9pPr marL="4328992" indent="-254646" algn="l" defTabSz="50929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292" rtl="0" eaLnBrk="1" latinLnBrk="0" hangingPunct="1">
        <a:defRPr sz="2000" kern="1200">
          <a:solidFill>
            <a:schemeClr val="tx1"/>
          </a:solidFill>
          <a:latin typeface="+mn-lt"/>
          <a:ea typeface="+mn-ea"/>
          <a:cs typeface="+mn-cs"/>
        </a:defRPr>
      </a:lvl1pPr>
      <a:lvl2pPr marL="509292" algn="l" defTabSz="509292" rtl="0" eaLnBrk="1" latinLnBrk="0" hangingPunct="1">
        <a:defRPr sz="2000" kern="1200">
          <a:solidFill>
            <a:schemeClr val="tx1"/>
          </a:solidFill>
          <a:latin typeface="+mn-lt"/>
          <a:ea typeface="+mn-ea"/>
          <a:cs typeface="+mn-cs"/>
        </a:defRPr>
      </a:lvl2pPr>
      <a:lvl3pPr marL="1018586" algn="l" defTabSz="509292" rtl="0" eaLnBrk="1" latinLnBrk="0" hangingPunct="1">
        <a:defRPr sz="2000" kern="1200">
          <a:solidFill>
            <a:schemeClr val="tx1"/>
          </a:solidFill>
          <a:latin typeface="+mn-lt"/>
          <a:ea typeface="+mn-ea"/>
          <a:cs typeface="+mn-cs"/>
        </a:defRPr>
      </a:lvl3pPr>
      <a:lvl4pPr marL="1527879" algn="l" defTabSz="509292" rtl="0" eaLnBrk="1" latinLnBrk="0" hangingPunct="1">
        <a:defRPr sz="2000" kern="1200">
          <a:solidFill>
            <a:schemeClr val="tx1"/>
          </a:solidFill>
          <a:latin typeface="+mn-lt"/>
          <a:ea typeface="+mn-ea"/>
          <a:cs typeface="+mn-cs"/>
        </a:defRPr>
      </a:lvl4pPr>
      <a:lvl5pPr marL="2037173" algn="l" defTabSz="509292" rtl="0" eaLnBrk="1" latinLnBrk="0" hangingPunct="1">
        <a:defRPr sz="2000" kern="1200">
          <a:solidFill>
            <a:schemeClr val="tx1"/>
          </a:solidFill>
          <a:latin typeface="+mn-lt"/>
          <a:ea typeface="+mn-ea"/>
          <a:cs typeface="+mn-cs"/>
        </a:defRPr>
      </a:lvl5pPr>
      <a:lvl6pPr marL="2546466" algn="l" defTabSz="509292" rtl="0" eaLnBrk="1" latinLnBrk="0" hangingPunct="1">
        <a:defRPr sz="2000" kern="1200">
          <a:solidFill>
            <a:schemeClr val="tx1"/>
          </a:solidFill>
          <a:latin typeface="+mn-lt"/>
          <a:ea typeface="+mn-ea"/>
          <a:cs typeface="+mn-cs"/>
        </a:defRPr>
      </a:lvl6pPr>
      <a:lvl7pPr marL="3055758" algn="l" defTabSz="509292" rtl="0" eaLnBrk="1" latinLnBrk="0" hangingPunct="1">
        <a:defRPr sz="2000" kern="1200">
          <a:solidFill>
            <a:schemeClr val="tx1"/>
          </a:solidFill>
          <a:latin typeface="+mn-lt"/>
          <a:ea typeface="+mn-ea"/>
          <a:cs typeface="+mn-cs"/>
        </a:defRPr>
      </a:lvl7pPr>
      <a:lvl8pPr marL="3565052" algn="l" defTabSz="509292" rtl="0" eaLnBrk="1" latinLnBrk="0" hangingPunct="1">
        <a:defRPr sz="2000" kern="1200">
          <a:solidFill>
            <a:schemeClr val="tx1"/>
          </a:solidFill>
          <a:latin typeface="+mn-lt"/>
          <a:ea typeface="+mn-ea"/>
          <a:cs typeface="+mn-cs"/>
        </a:defRPr>
      </a:lvl8pPr>
      <a:lvl9pPr marL="4074344" algn="l" defTabSz="509292" rtl="0" eaLnBrk="1" latinLnBrk="0" hangingPunct="1">
        <a:defRPr sz="20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7"/>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09" y="1940531"/>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614680428"/>
      </p:ext>
    </p:extLst>
  </p:cSld>
  <p:clrMap bg1="lt1" tx1="dk1" bg2="lt2" tx2="dk2" accent1="accent1" accent2="accent2" accent3="accent3" accent4="accent4" accent5="accent5" accent6="accent6" hlink="hlink" folHlink="folHlink"/>
  <p:sldLayoutIdLst>
    <p:sldLayoutId id="2147483784" r:id="rId1"/>
    <p:sldLayoutId id="2147483785" r:id="rId2"/>
  </p:sldLayoutIdLst>
  <p:hf sldNum="0" hdr="0" dt="0"/>
  <p:txStyles>
    <p:titleStyle>
      <a:lvl1pPr algn="l" defTabSz="508639"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8639"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8639"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8639"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8639"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8253" indent="-228253" algn="l" defTabSz="508639"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6504" indent="-228253" algn="l" defTabSz="508639"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306151" indent="-254322" algn="l" defTabSz="508639" rtl="0" eaLnBrk="1" latinLnBrk="0" hangingPunct="1">
        <a:spcBef>
          <a:spcPct val="20000"/>
        </a:spcBef>
        <a:buFont typeface="Arial"/>
        <a:buChar char="•"/>
        <a:defRPr sz="2200" kern="1200">
          <a:solidFill>
            <a:schemeClr val="tx1"/>
          </a:solidFill>
          <a:latin typeface="+mn-lt"/>
          <a:ea typeface="+mn-ea"/>
          <a:cs typeface="+mn-cs"/>
        </a:defRPr>
      </a:lvl7pPr>
      <a:lvl8pPr marL="3814788" indent="-254322" algn="l" defTabSz="508639" rtl="0" eaLnBrk="1" latinLnBrk="0" hangingPunct="1">
        <a:spcBef>
          <a:spcPct val="20000"/>
        </a:spcBef>
        <a:buFont typeface="Arial"/>
        <a:buChar char="•"/>
        <a:defRPr sz="2200" kern="1200">
          <a:solidFill>
            <a:schemeClr val="tx1"/>
          </a:solidFill>
          <a:latin typeface="+mn-lt"/>
          <a:ea typeface="+mn-ea"/>
          <a:cs typeface="+mn-cs"/>
        </a:defRPr>
      </a:lvl8pPr>
      <a:lvl9pPr marL="4323424" indent="-254322" algn="l" defTabSz="508639"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8639" rtl="0" eaLnBrk="1" latinLnBrk="0" hangingPunct="1">
        <a:defRPr sz="2000" kern="1200">
          <a:solidFill>
            <a:schemeClr val="tx1"/>
          </a:solidFill>
          <a:latin typeface="+mn-lt"/>
          <a:ea typeface="+mn-ea"/>
          <a:cs typeface="+mn-cs"/>
        </a:defRPr>
      </a:lvl1pPr>
      <a:lvl2pPr marL="508639" algn="l" defTabSz="508639" rtl="0" eaLnBrk="1" latinLnBrk="0" hangingPunct="1">
        <a:defRPr sz="2000" kern="1200">
          <a:solidFill>
            <a:schemeClr val="tx1"/>
          </a:solidFill>
          <a:latin typeface="+mn-lt"/>
          <a:ea typeface="+mn-ea"/>
          <a:cs typeface="+mn-cs"/>
        </a:defRPr>
      </a:lvl2pPr>
      <a:lvl3pPr marL="1017276" algn="l" defTabSz="508639" rtl="0" eaLnBrk="1" latinLnBrk="0" hangingPunct="1">
        <a:defRPr sz="2000" kern="1200">
          <a:solidFill>
            <a:schemeClr val="tx1"/>
          </a:solidFill>
          <a:latin typeface="+mn-lt"/>
          <a:ea typeface="+mn-ea"/>
          <a:cs typeface="+mn-cs"/>
        </a:defRPr>
      </a:lvl3pPr>
      <a:lvl4pPr marL="1525916" algn="l" defTabSz="508639" rtl="0" eaLnBrk="1" latinLnBrk="0" hangingPunct="1">
        <a:defRPr sz="2000" kern="1200">
          <a:solidFill>
            <a:schemeClr val="tx1"/>
          </a:solidFill>
          <a:latin typeface="+mn-lt"/>
          <a:ea typeface="+mn-ea"/>
          <a:cs typeface="+mn-cs"/>
        </a:defRPr>
      </a:lvl4pPr>
      <a:lvl5pPr marL="2034553" algn="l" defTabSz="508639" rtl="0" eaLnBrk="1" latinLnBrk="0" hangingPunct="1">
        <a:defRPr sz="2000" kern="1200">
          <a:solidFill>
            <a:schemeClr val="tx1"/>
          </a:solidFill>
          <a:latin typeface="+mn-lt"/>
          <a:ea typeface="+mn-ea"/>
          <a:cs typeface="+mn-cs"/>
        </a:defRPr>
      </a:lvl5pPr>
      <a:lvl6pPr marL="2543194" algn="l" defTabSz="508639" rtl="0" eaLnBrk="1" latinLnBrk="0" hangingPunct="1">
        <a:defRPr sz="2000" kern="1200">
          <a:solidFill>
            <a:schemeClr val="tx1"/>
          </a:solidFill>
          <a:latin typeface="+mn-lt"/>
          <a:ea typeface="+mn-ea"/>
          <a:cs typeface="+mn-cs"/>
        </a:defRPr>
      </a:lvl6pPr>
      <a:lvl7pPr marL="3051829" algn="l" defTabSz="508639" rtl="0" eaLnBrk="1" latinLnBrk="0" hangingPunct="1">
        <a:defRPr sz="2000" kern="1200">
          <a:solidFill>
            <a:schemeClr val="tx1"/>
          </a:solidFill>
          <a:latin typeface="+mn-lt"/>
          <a:ea typeface="+mn-ea"/>
          <a:cs typeface="+mn-cs"/>
        </a:defRPr>
      </a:lvl7pPr>
      <a:lvl8pPr marL="3560470" algn="l" defTabSz="508639" rtl="0" eaLnBrk="1" latinLnBrk="0" hangingPunct="1">
        <a:defRPr sz="2000" kern="1200">
          <a:solidFill>
            <a:schemeClr val="tx1"/>
          </a:solidFill>
          <a:latin typeface="+mn-lt"/>
          <a:ea typeface="+mn-ea"/>
          <a:cs typeface="+mn-cs"/>
        </a:defRPr>
      </a:lvl8pPr>
      <a:lvl9pPr marL="4069106" algn="l" defTabSz="508639" rtl="0" eaLnBrk="1" latinLnBrk="0" hangingPunct="1">
        <a:defRPr sz="20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Title Placeholder 5"/>
          <p:cNvSpPr>
            <a:spLocks noGrp="1"/>
          </p:cNvSpPr>
          <p:nvPr>
            <p:ph type="title"/>
          </p:nvPr>
        </p:nvSpPr>
        <p:spPr bwMode="auto">
          <a:xfrm>
            <a:off x="457200" y="820738"/>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Title (or First Level)</a:t>
            </a:r>
            <a:br>
              <a:rPr lang="en-US" altLang="en-US" smtClean="0"/>
            </a:br>
            <a:endParaRPr lang="en-US" altLang="en-US" smtClean="0"/>
          </a:p>
        </p:txBody>
      </p:sp>
      <p:sp>
        <p:nvSpPr>
          <p:cNvPr id="7" name="Text Placeholder 6"/>
          <p:cNvSpPr>
            <a:spLocks noGrp="1"/>
          </p:cNvSpPr>
          <p:nvPr>
            <p:ph type="body" idx="1"/>
          </p:nvPr>
        </p:nvSpPr>
        <p:spPr>
          <a:xfrm>
            <a:off x="460375" y="1939925"/>
            <a:ext cx="9144000" cy="4781550"/>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301884782"/>
      </p:ext>
    </p:extLst>
  </p:cSld>
  <p:clrMap bg1="lt1" tx1="dk1" bg2="lt2" tx2="dk2" accent1="accent1" accent2="accent2" accent3="accent3" accent4="accent4" accent5="accent5" accent6="accent6" hlink="hlink" folHlink="folHlink"/>
  <p:hf sldNum="0" hdr="0" dt="0"/>
  <p:txStyles>
    <p:titleStyle>
      <a:lvl1pPr algn="l" defTabSz="508000" rtl="0" eaLnBrk="0" fontAlgn="base" hangingPunct="0">
        <a:lnSpc>
          <a:spcPct val="110000"/>
        </a:lnSpc>
        <a:spcBef>
          <a:spcPct val="0"/>
        </a:spcBef>
        <a:spcAft>
          <a:spcPct val="0"/>
        </a:spcAft>
        <a:defRPr sz="2200" b="1" kern="1200">
          <a:solidFill>
            <a:schemeClr val="accent1"/>
          </a:solidFill>
          <a:latin typeface="HelveticaNeueLT Std" pitchFamily="34" charset="0"/>
          <a:ea typeface="HelveticaNeueLT Std" pitchFamily="34" charset="0"/>
          <a:cs typeface="HelveticaNeueLT Std" pitchFamily="34" charset="0"/>
        </a:defRPr>
      </a:lvl1pPr>
      <a:lvl2pPr algn="l" defTabSz="508000" rtl="0" eaLnBrk="0" fontAlgn="base" hangingPunct="0">
        <a:lnSpc>
          <a:spcPct val="110000"/>
        </a:lnSpc>
        <a:spcBef>
          <a:spcPct val="0"/>
        </a:spcBef>
        <a:spcAft>
          <a:spcPct val="0"/>
        </a:spcAft>
        <a:defRPr sz="2200" b="1">
          <a:solidFill>
            <a:schemeClr val="accent1"/>
          </a:solidFill>
          <a:latin typeface="HelveticaNeueLT Std" pitchFamily="34" charset="0"/>
          <a:ea typeface="HelveticaNeueLT Std" pitchFamily="34" charset="0"/>
          <a:cs typeface="HelveticaNeueLT Std" pitchFamily="34" charset="0"/>
        </a:defRPr>
      </a:lvl2pPr>
      <a:lvl3pPr algn="l" defTabSz="508000" rtl="0" eaLnBrk="0" fontAlgn="base" hangingPunct="0">
        <a:lnSpc>
          <a:spcPct val="110000"/>
        </a:lnSpc>
        <a:spcBef>
          <a:spcPct val="0"/>
        </a:spcBef>
        <a:spcAft>
          <a:spcPct val="0"/>
        </a:spcAft>
        <a:defRPr sz="2200" b="1">
          <a:solidFill>
            <a:schemeClr val="accent1"/>
          </a:solidFill>
          <a:latin typeface="HelveticaNeueLT Std" pitchFamily="34" charset="0"/>
          <a:ea typeface="HelveticaNeueLT Std" pitchFamily="34" charset="0"/>
          <a:cs typeface="HelveticaNeueLT Std" pitchFamily="34" charset="0"/>
        </a:defRPr>
      </a:lvl3pPr>
      <a:lvl4pPr algn="l" defTabSz="508000" rtl="0" eaLnBrk="0" fontAlgn="base" hangingPunct="0">
        <a:lnSpc>
          <a:spcPct val="110000"/>
        </a:lnSpc>
        <a:spcBef>
          <a:spcPct val="0"/>
        </a:spcBef>
        <a:spcAft>
          <a:spcPct val="0"/>
        </a:spcAft>
        <a:defRPr sz="2200" b="1">
          <a:solidFill>
            <a:schemeClr val="accent1"/>
          </a:solidFill>
          <a:latin typeface="HelveticaNeueLT Std" pitchFamily="34" charset="0"/>
          <a:ea typeface="HelveticaNeueLT Std" pitchFamily="34" charset="0"/>
          <a:cs typeface="HelveticaNeueLT Std" pitchFamily="34" charset="0"/>
        </a:defRPr>
      </a:lvl4pPr>
      <a:lvl5pPr algn="l" defTabSz="508000" rtl="0" eaLnBrk="0" fontAlgn="base" hangingPunct="0">
        <a:lnSpc>
          <a:spcPct val="110000"/>
        </a:lnSpc>
        <a:spcBef>
          <a:spcPct val="0"/>
        </a:spcBef>
        <a:spcAft>
          <a:spcPct val="0"/>
        </a:spcAft>
        <a:defRPr sz="2200" b="1">
          <a:solidFill>
            <a:schemeClr val="accent1"/>
          </a:solidFill>
          <a:latin typeface="HelveticaNeueLT Std" pitchFamily="34" charset="0"/>
          <a:ea typeface="HelveticaNeueLT Std" pitchFamily="34" charset="0"/>
          <a:cs typeface="HelveticaNeueLT Std" pitchFamily="34" charset="0"/>
        </a:defRPr>
      </a:lvl5pPr>
      <a:lvl6pPr marL="457200" algn="l" defTabSz="508000" rtl="0" fontAlgn="base">
        <a:lnSpc>
          <a:spcPct val="110000"/>
        </a:lnSpc>
        <a:spcBef>
          <a:spcPct val="0"/>
        </a:spcBef>
        <a:spcAft>
          <a:spcPct val="0"/>
        </a:spcAft>
        <a:defRPr sz="2200" b="1">
          <a:solidFill>
            <a:schemeClr val="accent1"/>
          </a:solidFill>
          <a:latin typeface="HelveticaNeueLT Std" pitchFamily="34" charset="0"/>
          <a:ea typeface="HelveticaNeueLT Std" pitchFamily="34" charset="0"/>
          <a:cs typeface="HelveticaNeueLT Std" pitchFamily="34" charset="0"/>
        </a:defRPr>
      </a:lvl6pPr>
      <a:lvl7pPr marL="914400" algn="l" defTabSz="508000" rtl="0" fontAlgn="base">
        <a:lnSpc>
          <a:spcPct val="110000"/>
        </a:lnSpc>
        <a:spcBef>
          <a:spcPct val="0"/>
        </a:spcBef>
        <a:spcAft>
          <a:spcPct val="0"/>
        </a:spcAft>
        <a:defRPr sz="2200" b="1">
          <a:solidFill>
            <a:schemeClr val="accent1"/>
          </a:solidFill>
          <a:latin typeface="HelveticaNeueLT Std" pitchFamily="34" charset="0"/>
          <a:ea typeface="HelveticaNeueLT Std" pitchFamily="34" charset="0"/>
          <a:cs typeface="HelveticaNeueLT Std" pitchFamily="34" charset="0"/>
        </a:defRPr>
      </a:lvl7pPr>
      <a:lvl8pPr marL="1371600" algn="l" defTabSz="508000" rtl="0" fontAlgn="base">
        <a:lnSpc>
          <a:spcPct val="110000"/>
        </a:lnSpc>
        <a:spcBef>
          <a:spcPct val="0"/>
        </a:spcBef>
        <a:spcAft>
          <a:spcPct val="0"/>
        </a:spcAft>
        <a:defRPr sz="2200" b="1">
          <a:solidFill>
            <a:schemeClr val="accent1"/>
          </a:solidFill>
          <a:latin typeface="HelveticaNeueLT Std" pitchFamily="34" charset="0"/>
          <a:ea typeface="HelveticaNeueLT Std" pitchFamily="34" charset="0"/>
          <a:cs typeface="HelveticaNeueLT Std" pitchFamily="34" charset="0"/>
        </a:defRPr>
      </a:lvl8pPr>
      <a:lvl9pPr marL="1828800" algn="l" defTabSz="508000" rtl="0" fontAlgn="base">
        <a:lnSpc>
          <a:spcPct val="110000"/>
        </a:lnSpc>
        <a:spcBef>
          <a:spcPct val="0"/>
        </a:spcBef>
        <a:spcAft>
          <a:spcPct val="0"/>
        </a:spcAft>
        <a:defRPr sz="2200" b="1">
          <a:solidFill>
            <a:schemeClr val="accent1"/>
          </a:solidFill>
          <a:latin typeface="HelveticaNeueLT Std" pitchFamily="34" charset="0"/>
          <a:ea typeface="HelveticaNeueLT Std" pitchFamily="34" charset="0"/>
          <a:cs typeface="HelveticaNeueLT Std" pitchFamily="34" charset="0"/>
        </a:defRPr>
      </a:lvl9pPr>
    </p:titleStyle>
    <p:bodyStyle>
      <a:lvl1pPr algn="l" defTabSz="508000" rtl="0" eaLnBrk="0" fontAlgn="base" hangingPunct="0">
        <a:lnSpc>
          <a:spcPct val="110000"/>
        </a:lnSpc>
        <a:spcBef>
          <a:spcPct val="0"/>
        </a:spcBef>
        <a:spcAft>
          <a:spcPct val="0"/>
        </a:spcAft>
        <a:defRPr sz="2200" b="1" kern="1200">
          <a:solidFill>
            <a:schemeClr val="accent1"/>
          </a:solidFill>
          <a:latin typeface="HelveticaNeueLT Std" pitchFamily="34" charset="0"/>
          <a:ea typeface="HelveticaNeueLT Std" pitchFamily="34" charset="0"/>
          <a:cs typeface="HelveticaNeueLT Std" pitchFamily="34" charset="0"/>
        </a:defRPr>
      </a:lvl1pPr>
      <a:lvl2pPr algn="l" defTabSz="508000" rtl="0" eaLnBrk="0" fontAlgn="base" hangingPunct="0">
        <a:lnSpc>
          <a:spcPct val="110000"/>
        </a:lnSpc>
        <a:spcBef>
          <a:spcPct val="0"/>
        </a:spcBef>
        <a:spcAft>
          <a:spcPct val="0"/>
        </a:spcAft>
        <a:defRPr sz="1300" b="1" kern="1200">
          <a:solidFill>
            <a:schemeClr val="tx1"/>
          </a:solidFill>
          <a:latin typeface="HelveticaNeueLT Std" pitchFamily="34" charset="0"/>
          <a:ea typeface="HelveticaNeueLT Std" pitchFamily="34" charset="0"/>
          <a:cs typeface="HelveticaNeueLT Std" pitchFamily="34" charset="0"/>
        </a:defRPr>
      </a:lvl2pPr>
      <a:lvl3pPr algn="l" defTabSz="508000" rtl="0" eaLnBrk="0" fontAlgn="base" hangingPunct="0">
        <a:spcBef>
          <a:spcPts val="600"/>
        </a:spcBef>
        <a:spcAft>
          <a:spcPts val="300"/>
        </a:spcAft>
        <a:defRPr sz="1200" b="1" kern="1200" cap="all">
          <a:solidFill>
            <a:schemeClr val="accent1"/>
          </a:solidFill>
          <a:latin typeface="HelveticaNeueLT Std" pitchFamily="34" charset="0"/>
          <a:ea typeface="HelveticaNeueLT Std" pitchFamily="34" charset="0"/>
          <a:cs typeface="HelveticaNeueLT Std" pitchFamily="34" charset="0"/>
        </a:defRPr>
      </a:lvl3pPr>
      <a:lvl4pPr algn="l" defTabSz="508000" rtl="0" eaLnBrk="0" fontAlgn="base" hangingPunct="0">
        <a:spcBef>
          <a:spcPts val="600"/>
        </a:spcBef>
        <a:spcAft>
          <a:spcPts val="300"/>
        </a:spcAft>
        <a:defRPr sz="1200" kern="1200">
          <a:solidFill>
            <a:schemeClr val="tx1"/>
          </a:solidFill>
          <a:latin typeface="HelveticaNeueLT Std" pitchFamily="34" charset="0"/>
          <a:ea typeface="HelveticaNeueLT Std" pitchFamily="34" charset="0"/>
          <a:cs typeface="HelveticaNeueLT Std" pitchFamily="34" charset="0"/>
        </a:defRPr>
      </a:lvl4pPr>
      <a:lvl5pPr marL="227013" indent="-227013" algn="l" defTabSz="508000" rtl="0" eaLnBrk="0" fontAlgn="base" hangingPunct="0">
        <a:spcBef>
          <a:spcPct val="0"/>
        </a:spcBef>
        <a:spcAft>
          <a:spcPts val="300"/>
        </a:spcAft>
        <a:buFont typeface="Arial" pitchFamily="34" charset="0"/>
        <a:buChar char="•"/>
        <a:defRPr sz="1200" kern="1200">
          <a:solidFill>
            <a:schemeClr val="tx1"/>
          </a:solidFill>
          <a:latin typeface="HelveticaNeueLT Std" pitchFamily="34" charset="0"/>
          <a:ea typeface="HelveticaNeueLT Std" pitchFamily="34" charset="0"/>
          <a:cs typeface="HelveticaNeueLT Std" pitchFamily="34" charset="0"/>
        </a:defRPr>
      </a:lvl5pPr>
      <a:lvl6pPr marL="457146" indent="-228574" algn="l" defTabSz="509352"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310793" indent="-254676" algn="l" defTabSz="509352" rtl="0" eaLnBrk="1" latinLnBrk="0" hangingPunct="1">
        <a:spcBef>
          <a:spcPct val="20000"/>
        </a:spcBef>
        <a:buFont typeface="Arial"/>
        <a:buChar char="•"/>
        <a:defRPr sz="2200" kern="1200">
          <a:solidFill>
            <a:schemeClr val="tx1"/>
          </a:solidFill>
          <a:latin typeface="+mn-lt"/>
          <a:ea typeface="+mn-ea"/>
          <a:cs typeface="+mn-cs"/>
        </a:defRPr>
      </a:lvl7pPr>
      <a:lvl8pPr marL="3820145" indent="-254676" algn="l" defTabSz="509352" rtl="0" eaLnBrk="1" latinLnBrk="0" hangingPunct="1">
        <a:spcBef>
          <a:spcPct val="20000"/>
        </a:spcBef>
        <a:buFont typeface="Arial"/>
        <a:buChar char="•"/>
        <a:defRPr sz="2200" kern="1200">
          <a:solidFill>
            <a:schemeClr val="tx1"/>
          </a:solidFill>
          <a:latin typeface="+mn-lt"/>
          <a:ea typeface="+mn-ea"/>
          <a:cs typeface="+mn-cs"/>
        </a:defRPr>
      </a:lvl8pPr>
      <a:lvl9pPr marL="4329498" indent="-254676" algn="l" defTabSz="50935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352" rtl="0" eaLnBrk="1" latinLnBrk="0" hangingPunct="1">
        <a:defRPr sz="2000" kern="1200">
          <a:solidFill>
            <a:schemeClr val="tx1"/>
          </a:solidFill>
          <a:latin typeface="+mn-lt"/>
          <a:ea typeface="+mn-ea"/>
          <a:cs typeface="+mn-cs"/>
        </a:defRPr>
      </a:lvl1pPr>
      <a:lvl2pPr marL="509352" algn="l" defTabSz="509352" rtl="0" eaLnBrk="1" latinLnBrk="0" hangingPunct="1">
        <a:defRPr sz="2000" kern="1200">
          <a:solidFill>
            <a:schemeClr val="tx1"/>
          </a:solidFill>
          <a:latin typeface="+mn-lt"/>
          <a:ea typeface="+mn-ea"/>
          <a:cs typeface="+mn-cs"/>
        </a:defRPr>
      </a:lvl2pPr>
      <a:lvl3pPr marL="1018705" algn="l" defTabSz="509352" rtl="0" eaLnBrk="1" latinLnBrk="0" hangingPunct="1">
        <a:defRPr sz="2000" kern="1200">
          <a:solidFill>
            <a:schemeClr val="tx1"/>
          </a:solidFill>
          <a:latin typeface="+mn-lt"/>
          <a:ea typeface="+mn-ea"/>
          <a:cs typeface="+mn-cs"/>
        </a:defRPr>
      </a:lvl3pPr>
      <a:lvl4pPr marL="1528058" algn="l" defTabSz="509352" rtl="0" eaLnBrk="1" latinLnBrk="0" hangingPunct="1">
        <a:defRPr sz="2000" kern="1200">
          <a:solidFill>
            <a:schemeClr val="tx1"/>
          </a:solidFill>
          <a:latin typeface="+mn-lt"/>
          <a:ea typeface="+mn-ea"/>
          <a:cs typeface="+mn-cs"/>
        </a:defRPr>
      </a:lvl4pPr>
      <a:lvl5pPr marL="2037411" algn="l" defTabSz="509352" rtl="0" eaLnBrk="1" latinLnBrk="0" hangingPunct="1">
        <a:defRPr sz="2000" kern="1200">
          <a:solidFill>
            <a:schemeClr val="tx1"/>
          </a:solidFill>
          <a:latin typeface="+mn-lt"/>
          <a:ea typeface="+mn-ea"/>
          <a:cs typeface="+mn-cs"/>
        </a:defRPr>
      </a:lvl5pPr>
      <a:lvl6pPr marL="2546764" algn="l" defTabSz="509352" rtl="0" eaLnBrk="1" latinLnBrk="0" hangingPunct="1">
        <a:defRPr sz="2000" kern="1200">
          <a:solidFill>
            <a:schemeClr val="tx1"/>
          </a:solidFill>
          <a:latin typeface="+mn-lt"/>
          <a:ea typeface="+mn-ea"/>
          <a:cs typeface="+mn-cs"/>
        </a:defRPr>
      </a:lvl6pPr>
      <a:lvl7pPr marL="3056116" algn="l" defTabSz="509352" rtl="0" eaLnBrk="1" latinLnBrk="0" hangingPunct="1">
        <a:defRPr sz="2000" kern="1200">
          <a:solidFill>
            <a:schemeClr val="tx1"/>
          </a:solidFill>
          <a:latin typeface="+mn-lt"/>
          <a:ea typeface="+mn-ea"/>
          <a:cs typeface="+mn-cs"/>
        </a:defRPr>
      </a:lvl7pPr>
      <a:lvl8pPr marL="3565469" algn="l" defTabSz="509352" rtl="0" eaLnBrk="1" latinLnBrk="0" hangingPunct="1">
        <a:defRPr sz="2000" kern="1200">
          <a:solidFill>
            <a:schemeClr val="tx1"/>
          </a:solidFill>
          <a:latin typeface="+mn-lt"/>
          <a:ea typeface="+mn-ea"/>
          <a:cs typeface="+mn-cs"/>
        </a:defRPr>
      </a:lvl8pPr>
      <a:lvl9pPr marL="4074821" algn="l" defTabSz="509352" rtl="0" eaLnBrk="1" latinLnBrk="0" hangingPunct="1">
        <a:defRPr sz="20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7"/>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09" y="1940532"/>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3101259773"/>
      </p:ext>
    </p:extLst>
  </p:cSld>
  <p:clrMap bg1="lt1" tx1="dk1" bg2="lt2" tx2="dk2" accent1="accent1" accent2="accent2" accent3="accent3" accent4="accent4" accent5="accent5" accent6="accent6" hlink="hlink" folHlink="folHlink"/>
  <p:hf sldNum="0" hdr="0" dt="0"/>
  <p:txStyles>
    <p:titleStyle>
      <a:lvl1pPr algn="l" defTabSz="508580"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8580"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8580"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8580"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8580"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8226" indent="-228226" algn="l" defTabSz="508580"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6451" indent="-228226" algn="l" defTabSz="508580"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305765" indent="-254293" algn="l" defTabSz="508580" rtl="0" eaLnBrk="1" latinLnBrk="0" hangingPunct="1">
        <a:spcBef>
          <a:spcPct val="20000"/>
        </a:spcBef>
        <a:buFont typeface="Arial"/>
        <a:buChar char="•"/>
        <a:defRPr sz="2200" kern="1200">
          <a:solidFill>
            <a:schemeClr val="tx1"/>
          </a:solidFill>
          <a:latin typeface="+mn-lt"/>
          <a:ea typeface="+mn-ea"/>
          <a:cs typeface="+mn-cs"/>
        </a:defRPr>
      </a:lvl7pPr>
      <a:lvl8pPr marL="3814342" indent="-254293" algn="l" defTabSz="508580" rtl="0" eaLnBrk="1" latinLnBrk="0" hangingPunct="1">
        <a:spcBef>
          <a:spcPct val="20000"/>
        </a:spcBef>
        <a:buFont typeface="Arial"/>
        <a:buChar char="•"/>
        <a:defRPr sz="2200" kern="1200">
          <a:solidFill>
            <a:schemeClr val="tx1"/>
          </a:solidFill>
          <a:latin typeface="+mn-lt"/>
          <a:ea typeface="+mn-ea"/>
          <a:cs typeface="+mn-cs"/>
        </a:defRPr>
      </a:lvl8pPr>
      <a:lvl9pPr marL="4322919" indent="-254293" algn="l" defTabSz="508580"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8580" rtl="0" eaLnBrk="1" latinLnBrk="0" hangingPunct="1">
        <a:defRPr sz="2000" kern="1200">
          <a:solidFill>
            <a:schemeClr val="tx1"/>
          </a:solidFill>
          <a:latin typeface="+mn-lt"/>
          <a:ea typeface="+mn-ea"/>
          <a:cs typeface="+mn-cs"/>
        </a:defRPr>
      </a:lvl1pPr>
      <a:lvl2pPr marL="508580" algn="l" defTabSz="508580" rtl="0" eaLnBrk="1" latinLnBrk="0" hangingPunct="1">
        <a:defRPr sz="2000" kern="1200">
          <a:solidFill>
            <a:schemeClr val="tx1"/>
          </a:solidFill>
          <a:latin typeface="+mn-lt"/>
          <a:ea typeface="+mn-ea"/>
          <a:cs typeface="+mn-cs"/>
        </a:defRPr>
      </a:lvl2pPr>
      <a:lvl3pPr marL="1017157" algn="l" defTabSz="508580" rtl="0" eaLnBrk="1" latinLnBrk="0" hangingPunct="1">
        <a:defRPr sz="2000" kern="1200">
          <a:solidFill>
            <a:schemeClr val="tx1"/>
          </a:solidFill>
          <a:latin typeface="+mn-lt"/>
          <a:ea typeface="+mn-ea"/>
          <a:cs typeface="+mn-cs"/>
        </a:defRPr>
      </a:lvl3pPr>
      <a:lvl4pPr marL="1525738" algn="l" defTabSz="508580" rtl="0" eaLnBrk="1" latinLnBrk="0" hangingPunct="1">
        <a:defRPr sz="2000" kern="1200">
          <a:solidFill>
            <a:schemeClr val="tx1"/>
          </a:solidFill>
          <a:latin typeface="+mn-lt"/>
          <a:ea typeface="+mn-ea"/>
          <a:cs typeface="+mn-cs"/>
        </a:defRPr>
      </a:lvl4pPr>
      <a:lvl5pPr marL="2034315" algn="l" defTabSz="508580" rtl="0" eaLnBrk="1" latinLnBrk="0" hangingPunct="1">
        <a:defRPr sz="2000" kern="1200">
          <a:solidFill>
            <a:schemeClr val="tx1"/>
          </a:solidFill>
          <a:latin typeface="+mn-lt"/>
          <a:ea typeface="+mn-ea"/>
          <a:cs typeface="+mn-cs"/>
        </a:defRPr>
      </a:lvl5pPr>
      <a:lvl6pPr marL="2542896" algn="l" defTabSz="508580" rtl="0" eaLnBrk="1" latinLnBrk="0" hangingPunct="1">
        <a:defRPr sz="2000" kern="1200">
          <a:solidFill>
            <a:schemeClr val="tx1"/>
          </a:solidFill>
          <a:latin typeface="+mn-lt"/>
          <a:ea typeface="+mn-ea"/>
          <a:cs typeface="+mn-cs"/>
        </a:defRPr>
      </a:lvl6pPr>
      <a:lvl7pPr marL="3051472" algn="l" defTabSz="508580" rtl="0" eaLnBrk="1" latinLnBrk="0" hangingPunct="1">
        <a:defRPr sz="2000" kern="1200">
          <a:solidFill>
            <a:schemeClr val="tx1"/>
          </a:solidFill>
          <a:latin typeface="+mn-lt"/>
          <a:ea typeface="+mn-ea"/>
          <a:cs typeface="+mn-cs"/>
        </a:defRPr>
      </a:lvl7pPr>
      <a:lvl8pPr marL="3560054" algn="l" defTabSz="508580" rtl="0" eaLnBrk="1" latinLnBrk="0" hangingPunct="1">
        <a:defRPr sz="2000" kern="1200">
          <a:solidFill>
            <a:schemeClr val="tx1"/>
          </a:solidFill>
          <a:latin typeface="+mn-lt"/>
          <a:ea typeface="+mn-ea"/>
          <a:cs typeface="+mn-cs"/>
        </a:defRPr>
      </a:lvl8pPr>
      <a:lvl9pPr marL="4068631" algn="l" defTabSz="508580" rtl="0" eaLnBrk="1" latinLnBrk="0" hangingPunct="1">
        <a:defRPr sz="20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7"/>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09" y="1940531"/>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1233522985"/>
      </p:ext>
    </p:extLst>
  </p:cSld>
  <p:clrMap bg1="lt1" tx1="dk1" bg2="lt2" tx2="dk2" accent1="accent1" accent2="accent2" accent3="accent3" accent4="accent4" accent5="accent5" accent6="accent6" hlink="hlink" folHlink="folHlink"/>
  <p:sldLayoutIdLst>
    <p:sldLayoutId id="2147483750" r:id="rId1"/>
  </p:sldLayoutIdLst>
  <p:hf sldNum="0" hdr="0" dt="0"/>
  <p:txStyles>
    <p:titleStyle>
      <a:lvl1pPr algn="l" defTabSz="508639"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8639"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8639"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8639"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8639"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8253" indent="-228253" algn="l" defTabSz="508639"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6504" indent="-228253" algn="l" defTabSz="508639"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306151" indent="-254322" algn="l" defTabSz="508639" rtl="0" eaLnBrk="1" latinLnBrk="0" hangingPunct="1">
        <a:spcBef>
          <a:spcPct val="20000"/>
        </a:spcBef>
        <a:buFont typeface="Arial"/>
        <a:buChar char="•"/>
        <a:defRPr sz="2200" kern="1200">
          <a:solidFill>
            <a:schemeClr val="tx1"/>
          </a:solidFill>
          <a:latin typeface="+mn-lt"/>
          <a:ea typeface="+mn-ea"/>
          <a:cs typeface="+mn-cs"/>
        </a:defRPr>
      </a:lvl7pPr>
      <a:lvl8pPr marL="3814788" indent="-254322" algn="l" defTabSz="508639" rtl="0" eaLnBrk="1" latinLnBrk="0" hangingPunct="1">
        <a:spcBef>
          <a:spcPct val="20000"/>
        </a:spcBef>
        <a:buFont typeface="Arial"/>
        <a:buChar char="•"/>
        <a:defRPr sz="2200" kern="1200">
          <a:solidFill>
            <a:schemeClr val="tx1"/>
          </a:solidFill>
          <a:latin typeface="+mn-lt"/>
          <a:ea typeface="+mn-ea"/>
          <a:cs typeface="+mn-cs"/>
        </a:defRPr>
      </a:lvl8pPr>
      <a:lvl9pPr marL="4323424" indent="-254322" algn="l" defTabSz="508639"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8639" rtl="0" eaLnBrk="1" latinLnBrk="0" hangingPunct="1">
        <a:defRPr sz="2000" kern="1200">
          <a:solidFill>
            <a:schemeClr val="tx1"/>
          </a:solidFill>
          <a:latin typeface="+mn-lt"/>
          <a:ea typeface="+mn-ea"/>
          <a:cs typeface="+mn-cs"/>
        </a:defRPr>
      </a:lvl1pPr>
      <a:lvl2pPr marL="508639" algn="l" defTabSz="508639" rtl="0" eaLnBrk="1" latinLnBrk="0" hangingPunct="1">
        <a:defRPr sz="2000" kern="1200">
          <a:solidFill>
            <a:schemeClr val="tx1"/>
          </a:solidFill>
          <a:latin typeface="+mn-lt"/>
          <a:ea typeface="+mn-ea"/>
          <a:cs typeface="+mn-cs"/>
        </a:defRPr>
      </a:lvl2pPr>
      <a:lvl3pPr marL="1017276" algn="l" defTabSz="508639" rtl="0" eaLnBrk="1" latinLnBrk="0" hangingPunct="1">
        <a:defRPr sz="2000" kern="1200">
          <a:solidFill>
            <a:schemeClr val="tx1"/>
          </a:solidFill>
          <a:latin typeface="+mn-lt"/>
          <a:ea typeface="+mn-ea"/>
          <a:cs typeface="+mn-cs"/>
        </a:defRPr>
      </a:lvl3pPr>
      <a:lvl4pPr marL="1525916" algn="l" defTabSz="508639" rtl="0" eaLnBrk="1" latinLnBrk="0" hangingPunct="1">
        <a:defRPr sz="2000" kern="1200">
          <a:solidFill>
            <a:schemeClr val="tx1"/>
          </a:solidFill>
          <a:latin typeface="+mn-lt"/>
          <a:ea typeface="+mn-ea"/>
          <a:cs typeface="+mn-cs"/>
        </a:defRPr>
      </a:lvl4pPr>
      <a:lvl5pPr marL="2034553" algn="l" defTabSz="508639" rtl="0" eaLnBrk="1" latinLnBrk="0" hangingPunct="1">
        <a:defRPr sz="2000" kern="1200">
          <a:solidFill>
            <a:schemeClr val="tx1"/>
          </a:solidFill>
          <a:latin typeface="+mn-lt"/>
          <a:ea typeface="+mn-ea"/>
          <a:cs typeface="+mn-cs"/>
        </a:defRPr>
      </a:lvl5pPr>
      <a:lvl6pPr marL="2543194" algn="l" defTabSz="508639" rtl="0" eaLnBrk="1" latinLnBrk="0" hangingPunct="1">
        <a:defRPr sz="2000" kern="1200">
          <a:solidFill>
            <a:schemeClr val="tx1"/>
          </a:solidFill>
          <a:latin typeface="+mn-lt"/>
          <a:ea typeface="+mn-ea"/>
          <a:cs typeface="+mn-cs"/>
        </a:defRPr>
      </a:lvl6pPr>
      <a:lvl7pPr marL="3051829" algn="l" defTabSz="508639" rtl="0" eaLnBrk="1" latinLnBrk="0" hangingPunct="1">
        <a:defRPr sz="2000" kern="1200">
          <a:solidFill>
            <a:schemeClr val="tx1"/>
          </a:solidFill>
          <a:latin typeface="+mn-lt"/>
          <a:ea typeface="+mn-ea"/>
          <a:cs typeface="+mn-cs"/>
        </a:defRPr>
      </a:lvl7pPr>
      <a:lvl8pPr marL="3560470" algn="l" defTabSz="508639" rtl="0" eaLnBrk="1" latinLnBrk="0" hangingPunct="1">
        <a:defRPr sz="2000" kern="1200">
          <a:solidFill>
            <a:schemeClr val="tx1"/>
          </a:solidFill>
          <a:latin typeface="+mn-lt"/>
          <a:ea typeface="+mn-ea"/>
          <a:cs typeface="+mn-cs"/>
        </a:defRPr>
      </a:lvl8pPr>
      <a:lvl9pPr marL="4069106" algn="l" defTabSz="508639" rtl="0" eaLnBrk="1" latinLnBrk="0" hangingPunct="1">
        <a:defRPr sz="20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4"/>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07" y="1940518"/>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132304499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83" r:id="rId3"/>
  </p:sldLayoutIdLst>
  <p:hf sldNum="0" hdr="0" dt="0"/>
  <p:txStyles>
    <p:titleStyle>
      <a:lvl1pPr algn="l" defTabSz="509352"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9352"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9352"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9352"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9352"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8574" indent="-228574" algn="l" defTabSz="509352"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7146" indent="-228574" algn="l" defTabSz="509352"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310793" indent="-254676" algn="l" defTabSz="509352" rtl="0" eaLnBrk="1" latinLnBrk="0" hangingPunct="1">
        <a:spcBef>
          <a:spcPct val="20000"/>
        </a:spcBef>
        <a:buFont typeface="Arial"/>
        <a:buChar char="•"/>
        <a:defRPr sz="2200" kern="1200">
          <a:solidFill>
            <a:schemeClr val="tx1"/>
          </a:solidFill>
          <a:latin typeface="+mn-lt"/>
          <a:ea typeface="+mn-ea"/>
          <a:cs typeface="+mn-cs"/>
        </a:defRPr>
      </a:lvl7pPr>
      <a:lvl8pPr marL="3820145" indent="-254676" algn="l" defTabSz="509352" rtl="0" eaLnBrk="1" latinLnBrk="0" hangingPunct="1">
        <a:spcBef>
          <a:spcPct val="20000"/>
        </a:spcBef>
        <a:buFont typeface="Arial"/>
        <a:buChar char="•"/>
        <a:defRPr sz="2200" kern="1200">
          <a:solidFill>
            <a:schemeClr val="tx1"/>
          </a:solidFill>
          <a:latin typeface="+mn-lt"/>
          <a:ea typeface="+mn-ea"/>
          <a:cs typeface="+mn-cs"/>
        </a:defRPr>
      </a:lvl8pPr>
      <a:lvl9pPr marL="4329498" indent="-254676" algn="l" defTabSz="50935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352" rtl="0" eaLnBrk="1" latinLnBrk="0" hangingPunct="1">
        <a:defRPr sz="2000" kern="1200">
          <a:solidFill>
            <a:schemeClr val="tx1"/>
          </a:solidFill>
          <a:latin typeface="+mn-lt"/>
          <a:ea typeface="+mn-ea"/>
          <a:cs typeface="+mn-cs"/>
        </a:defRPr>
      </a:lvl1pPr>
      <a:lvl2pPr marL="509352" algn="l" defTabSz="509352" rtl="0" eaLnBrk="1" latinLnBrk="0" hangingPunct="1">
        <a:defRPr sz="2000" kern="1200">
          <a:solidFill>
            <a:schemeClr val="tx1"/>
          </a:solidFill>
          <a:latin typeface="+mn-lt"/>
          <a:ea typeface="+mn-ea"/>
          <a:cs typeface="+mn-cs"/>
        </a:defRPr>
      </a:lvl2pPr>
      <a:lvl3pPr marL="1018705" algn="l" defTabSz="509352" rtl="0" eaLnBrk="1" latinLnBrk="0" hangingPunct="1">
        <a:defRPr sz="2000" kern="1200">
          <a:solidFill>
            <a:schemeClr val="tx1"/>
          </a:solidFill>
          <a:latin typeface="+mn-lt"/>
          <a:ea typeface="+mn-ea"/>
          <a:cs typeface="+mn-cs"/>
        </a:defRPr>
      </a:lvl3pPr>
      <a:lvl4pPr marL="1528058" algn="l" defTabSz="509352" rtl="0" eaLnBrk="1" latinLnBrk="0" hangingPunct="1">
        <a:defRPr sz="2000" kern="1200">
          <a:solidFill>
            <a:schemeClr val="tx1"/>
          </a:solidFill>
          <a:latin typeface="+mn-lt"/>
          <a:ea typeface="+mn-ea"/>
          <a:cs typeface="+mn-cs"/>
        </a:defRPr>
      </a:lvl4pPr>
      <a:lvl5pPr marL="2037411" algn="l" defTabSz="509352" rtl="0" eaLnBrk="1" latinLnBrk="0" hangingPunct="1">
        <a:defRPr sz="2000" kern="1200">
          <a:solidFill>
            <a:schemeClr val="tx1"/>
          </a:solidFill>
          <a:latin typeface="+mn-lt"/>
          <a:ea typeface="+mn-ea"/>
          <a:cs typeface="+mn-cs"/>
        </a:defRPr>
      </a:lvl5pPr>
      <a:lvl6pPr marL="2546764" algn="l" defTabSz="509352" rtl="0" eaLnBrk="1" latinLnBrk="0" hangingPunct="1">
        <a:defRPr sz="2000" kern="1200">
          <a:solidFill>
            <a:schemeClr val="tx1"/>
          </a:solidFill>
          <a:latin typeface="+mn-lt"/>
          <a:ea typeface="+mn-ea"/>
          <a:cs typeface="+mn-cs"/>
        </a:defRPr>
      </a:lvl6pPr>
      <a:lvl7pPr marL="3056116" algn="l" defTabSz="509352" rtl="0" eaLnBrk="1" latinLnBrk="0" hangingPunct="1">
        <a:defRPr sz="2000" kern="1200">
          <a:solidFill>
            <a:schemeClr val="tx1"/>
          </a:solidFill>
          <a:latin typeface="+mn-lt"/>
          <a:ea typeface="+mn-ea"/>
          <a:cs typeface="+mn-cs"/>
        </a:defRPr>
      </a:lvl7pPr>
      <a:lvl8pPr marL="3565469" algn="l" defTabSz="509352" rtl="0" eaLnBrk="1" latinLnBrk="0" hangingPunct="1">
        <a:defRPr sz="2000" kern="1200">
          <a:solidFill>
            <a:schemeClr val="tx1"/>
          </a:solidFill>
          <a:latin typeface="+mn-lt"/>
          <a:ea typeface="+mn-ea"/>
          <a:cs typeface="+mn-cs"/>
        </a:defRPr>
      </a:lvl8pPr>
      <a:lvl9pPr marL="4074821" algn="l" defTabSz="509352" rtl="0" eaLnBrk="1" latinLnBrk="0" hangingPunct="1">
        <a:defRPr sz="20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7"/>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09" y="1940531"/>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3072519646"/>
      </p:ext>
    </p:extLst>
  </p:cSld>
  <p:clrMap bg1="lt1" tx1="dk1" bg2="lt2" tx2="dk2" accent1="accent1" accent2="accent2" accent3="accent3" accent4="accent4" accent5="accent5" accent6="accent6" hlink="hlink" folHlink="folHlink"/>
  <p:sldLayoutIdLst>
    <p:sldLayoutId id="2147483759" r:id="rId1"/>
  </p:sldLayoutIdLst>
  <p:hf sldNum="0" hdr="0" dt="0"/>
  <p:txStyles>
    <p:titleStyle>
      <a:lvl1pPr algn="l" defTabSz="508639"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8639"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8639"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8639"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8639"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8253" indent="-228253" algn="l" defTabSz="508639"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6504" indent="-228253" algn="l" defTabSz="508639"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306151" indent="-254322" algn="l" defTabSz="508639" rtl="0" eaLnBrk="1" latinLnBrk="0" hangingPunct="1">
        <a:spcBef>
          <a:spcPct val="20000"/>
        </a:spcBef>
        <a:buFont typeface="Arial"/>
        <a:buChar char="•"/>
        <a:defRPr sz="2200" kern="1200">
          <a:solidFill>
            <a:schemeClr val="tx1"/>
          </a:solidFill>
          <a:latin typeface="+mn-lt"/>
          <a:ea typeface="+mn-ea"/>
          <a:cs typeface="+mn-cs"/>
        </a:defRPr>
      </a:lvl7pPr>
      <a:lvl8pPr marL="3814788" indent="-254322" algn="l" defTabSz="508639" rtl="0" eaLnBrk="1" latinLnBrk="0" hangingPunct="1">
        <a:spcBef>
          <a:spcPct val="20000"/>
        </a:spcBef>
        <a:buFont typeface="Arial"/>
        <a:buChar char="•"/>
        <a:defRPr sz="2200" kern="1200">
          <a:solidFill>
            <a:schemeClr val="tx1"/>
          </a:solidFill>
          <a:latin typeface="+mn-lt"/>
          <a:ea typeface="+mn-ea"/>
          <a:cs typeface="+mn-cs"/>
        </a:defRPr>
      </a:lvl8pPr>
      <a:lvl9pPr marL="4323424" indent="-254322" algn="l" defTabSz="508639"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8639" rtl="0" eaLnBrk="1" latinLnBrk="0" hangingPunct="1">
        <a:defRPr sz="2000" kern="1200">
          <a:solidFill>
            <a:schemeClr val="tx1"/>
          </a:solidFill>
          <a:latin typeface="+mn-lt"/>
          <a:ea typeface="+mn-ea"/>
          <a:cs typeface="+mn-cs"/>
        </a:defRPr>
      </a:lvl1pPr>
      <a:lvl2pPr marL="508639" algn="l" defTabSz="508639" rtl="0" eaLnBrk="1" latinLnBrk="0" hangingPunct="1">
        <a:defRPr sz="2000" kern="1200">
          <a:solidFill>
            <a:schemeClr val="tx1"/>
          </a:solidFill>
          <a:latin typeface="+mn-lt"/>
          <a:ea typeface="+mn-ea"/>
          <a:cs typeface="+mn-cs"/>
        </a:defRPr>
      </a:lvl2pPr>
      <a:lvl3pPr marL="1017276" algn="l" defTabSz="508639" rtl="0" eaLnBrk="1" latinLnBrk="0" hangingPunct="1">
        <a:defRPr sz="2000" kern="1200">
          <a:solidFill>
            <a:schemeClr val="tx1"/>
          </a:solidFill>
          <a:latin typeface="+mn-lt"/>
          <a:ea typeface="+mn-ea"/>
          <a:cs typeface="+mn-cs"/>
        </a:defRPr>
      </a:lvl3pPr>
      <a:lvl4pPr marL="1525916" algn="l" defTabSz="508639" rtl="0" eaLnBrk="1" latinLnBrk="0" hangingPunct="1">
        <a:defRPr sz="2000" kern="1200">
          <a:solidFill>
            <a:schemeClr val="tx1"/>
          </a:solidFill>
          <a:latin typeface="+mn-lt"/>
          <a:ea typeface="+mn-ea"/>
          <a:cs typeface="+mn-cs"/>
        </a:defRPr>
      </a:lvl4pPr>
      <a:lvl5pPr marL="2034553" algn="l" defTabSz="508639" rtl="0" eaLnBrk="1" latinLnBrk="0" hangingPunct="1">
        <a:defRPr sz="2000" kern="1200">
          <a:solidFill>
            <a:schemeClr val="tx1"/>
          </a:solidFill>
          <a:latin typeface="+mn-lt"/>
          <a:ea typeface="+mn-ea"/>
          <a:cs typeface="+mn-cs"/>
        </a:defRPr>
      </a:lvl5pPr>
      <a:lvl6pPr marL="2543194" algn="l" defTabSz="508639" rtl="0" eaLnBrk="1" latinLnBrk="0" hangingPunct="1">
        <a:defRPr sz="2000" kern="1200">
          <a:solidFill>
            <a:schemeClr val="tx1"/>
          </a:solidFill>
          <a:latin typeface="+mn-lt"/>
          <a:ea typeface="+mn-ea"/>
          <a:cs typeface="+mn-cs"/>
        </a:defRPr>
      </a:lvl6pPr>
      <a:lvl7pPr marL="3051829" algn="l" defTabSz="508639" rtl="0" eaLnBrk="1" latinLnBrk="0" hangingPunct="1">
        <a:defRPr sz="2000" kern="1200">
          <a:solidFill>
            <a:schemeClr val="tx1"/>
          </a:solidFill>
          <a:latin typeface="+mn-lt"/>
          <a:ea typeface="+mn-ea"/>
          <a:cs typeface="+mn-cs"/>
        </a:defRPr>
      </a:lvl7pPr>
      <a:lvl8pPr marL="3560470" algn="l" defTabSz="508639" rtl="0" eaLnBrk="1" latinLnBrk="0" hangingPunct="1">
        <a:defRPr sz="2000" kern="1200">
          <a:solidFill>
            <a:schemeClr val="tx1"/>
          </a:solidFill>
          <a:latin typeface="+mn-lt"/>
          <a:ea typeface="+mn-ea"/>
          <a:cs typeface="+mn-cs"/>
        </a:defRPr>
      </a:lvl8pPr>
      <a:lvl9pPr marL="4069106" algn="l" defTabSz="508639" rtl="0" eaLnBrk="1" latinLnBrk="0" hangingPunct="1">
        <a:defRPr sz="20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4"/>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07" y="1940518"/>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1996868320"/>
      </p:ext>
    </p:extLst>
  </p:cSld>
  <p:clrMap bg1="lt1" tx1="dk1" bg2="lt2" tx2="dk2" accent1="accent1" accent2="accent2" accent3="accent3" accent4="accent4" accent5="accent5" accent6="accent6" hlink="hlink" folHlink="folHlink"/>
  <p:hf sldNum="0" hdr="0" dt="0"/>
  <p:txStyles>
    <p:titleStyle>
      <a:lvl1pPr algn="l" defTabSz="509352"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9352"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9352"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9352"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9352"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8574" indent="-228574" algn="l" defTabSz="509352"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7146" indent="-228574" algn="l" defTabSz="509352"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310793" indent="-254676" algn="l" defTabSz="509352" rtl="0" eaLnBrk="1" latinLnBrk="0" hangingPunct="1">
        <a:spcBef>
          <a:spcPct val="20000"/>
        </a:spcBef>
        <a:buFont typeface="Arial"/>
        <a:buChar char="•"/>
        <a:defRPr sz="2200" kern="1200">
          <a:solidFill>
            <a:schemeClr val="tx1"/>
          </a:solidFill>
          <a:latin typeface="+mn-lt"/>
          <a:ea typeface="+mn-ea"/>
          <a:cs typeface="+mn-cs"/>
        </a:defRPr>
      </a:lvl7pPr>
      <a:lvl8pPr marL="3820145" indent="-254676" algn="l" defTabSz="509352" rtl="0" eaLnBrk="1" latinLnBrk="0" hangingPunct="1">
        <a:spcBef>
          <a:spcPct val="20000"/>
        </a:spcBef>
        <a:buFont typeface="Arial"/>
        <a:buChar char="•"/>
        <a:defRPr sz="2200" kern="1200">
          <a:solidFill>
            <a:schemeClr val="tx1"/>
          </a:solidFill>
          <a:latin typeface="+mn-lt"/>
          <a:ea typeface="+mn-ea"/>
          <a:cs typeface="+mn-cs"/>
        </a:defRPr>
      </a:lvl8pPr>
      <a:lvl9pPr marL="4329498" indent="-254676" algn="l" defTabSz="50935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352" rtl="0" eaLnBrk="1" latinLnBrk="0" hangingPunct="1">
        <a:defRPr sz="2000" kern="1200">
          <a:solidFill>
            <a:schemeClr val="tx1"/>
          </a:solidFill>
          <a:latin typeface="+mn-lt"/>
          <a:ea typeface="+mn-ea"/>
          <a:cs typeface="+mn-cs"/>
        </a:defRPr>
      </a:lvl1pPr>
      <a:lvl2pPr marL="509352" algn="l" defTabSz="509352" rtl="0" eaLnBrk="1" latinLnBrk="0" hangingPunct="1">
        <a:defRPr sz="2000" kern="1200">
          <a:solidFill>
            <a:schemeClr val="tx1"/>
          </a:solidFill>
          <a:latin typeface="+mn-lt"/>
          <a:ea typeface="+mn-ea"/>
          <a:cs typeface="+mn-cs"/>
        </a:defRPr>
      </a:lvl2pPr>
      <a:lvl3pPr marL="1018705" algn="l" defTabSz="509352" rtl="0" eaLnBrk="1" latinLnBrk="0" hangingPunct="1">
        <a:defRPr sz="2000" kern="1200">
          <a:solidFill>
            <a:schemeClr val="tx1"/>
          </a:solidFill>
          <a:latin typeface="+mn-lt"/>
          <a:ea typeface="+mn-ea"/>
          <a:cs typeface="+mn-cs"/>
        </a:defRPr>
      </a:lvl3pPr>
      <a:lvl4pPr marL="1528058" algn="l" defTabSz="509352" rtl="0" eaLnBrk="1" latinLnBrk="0" hangingPunct="1">
        <a:defRPr sz="2000" kern="1200">
          <a:solidFill>
            <a:schemeClr val="tx1"/>
          </a:solidFill>
          <a:latin typeface="+mn-lt"/>
          <a:ea typeface="+mn-ea"/>
          <a:cs typeface="+mn-cs"/>
        </a:defRPr>
      </a:lvl4pPr>
      <a:lvl5pPr marL="2037411" algn="l" defTabSz="509352" rtl="0" eaLnBrk="1" latinLnBrk="0" hangingPunct="1">
        <a:defRPr sz="2000" kern="1200">
          <a:solidFill>
            <a:schemeClr val="tx1"/>
          </a:solidFill>
          <a:latin typeface="+mn-lt"/>
          <a:ea typeface="+mn-ea"/>
          <a:cs typeface="+mn-cs"/>
        </a:defRPr>
      </a:lvl5pPr>
      <a:lvl6pPr marL="2546764" algn="l" defTabSz="509352" rtl="0" eaLnBrk="1" latinLnBrk="0" hangingPunct="1">
        <a:defRPr sz="2000" kern="1200">
          <a:solidFill>
            <a:schemeClr val="tx1"/>
          </a:solidFill>
          <a:latin typeface="+mn-lt"/>
          <a:ea typeface="+mn-ea"/>
          <a:cs typeface="+mn-cs"/>
        </a:defRPr>
      </a:lvl6pPr>
      <a:lvl7pPr marL="3056116" algn="l" defTabSz="509352" rtl="0" eaLnBrk="1" latinLnBrk="0" hangingPunct="1">
        <a:defRPr sz="2000" kern="1200">
          <a:solidFill>
            <a:schemeClr val="tx1"/>
          </a:solidFill>
          <a:latin typeface="+mn-lt"/>
          <a:ea typeface="+mn-ea"/>
          <a:cs typeface="+mn-cs"/>
        </a:defRPr>
      </a:lvl7pPr>
      <a:lvl8pPr marL="3565469" algn="l" defTabSz="509352" rtl="0" eaLnBrk="1" latinLnBrk="0" hangingPunct="1">
        <a:defRPr sz="2000" kern="1200">
          <a:solidFill>
            <a:schemeClr val="tx1"/>
          </a:solidFill>
          <a:latin typeface="+mn-lt"/>
          <a:ea typeface="+mn-ea"/>
          <a:cs typeface="+mn-cs"/>
        </a:defRPr>
      </a:lvl8pPr>
      <a:lvl9pPr marL="4074821" algn="l" defTabSz="509352" rtl="0" eaLnBrk="1" latinLnBrk="0" hangingPunct="1">
        <a:defRPr sz="20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7"/>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09" y="1940532"/>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880948193"/>
      </p:ext>
    </p:extLst>
  </p:cSld>
  <p:clrMap bg1="lt1" tx1="dk1" bg2="lt2" tx2="dk2" accent1="accent1" accent2="accent2" accent3="accent3" accent4="accent4" accent5="accent5" accent6="accent6" hlink="hlink" folHlink="folHlink"/>
  <p:hf sldNum="0" hdr="0" dt="0"/>
  <p:txStyles>
    <p:titleStyle>
      <a:lvl1pPr algn="l" defTabSz="508580"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8580"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8580"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8580"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8580"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8226" indent="-228226" algn="l" defTabSz="508580"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6451" indent="-228226" algn="l" defTabSz="508580"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305765" indent="-254293" algn="l" defTabSz="508580" rtl="0" eaLnBrk="1" latinLnBrk="0" hangingPunct="1">
        <a:spcBef>
          <a:spcPct val="20000"/>
        </a:spcBef>
        <a:buFont typeface="Arial"/>
        <a:buChar char="•"/>
        <a:defRPr sz="2200" kern="1200">
          <a:solidFill>
            <a:schemeClr val="tx1"/>
          </a:solidFill>
          <a:latin typeface="+mn-lt"/>
          <a:ea typeface="+mn-ea"/>
          <a:cs typeface="+mn-cs"/>
        </a:defRPr>
      </a:lvl7pPr>
      <a:lvl8pPr marL="3814342" indent="-254293" algn="l" defTabSz="508580" rtl="0" eaLnBrk="1" latinLnBrk="0" hangingPunct="1">
        <a:spcBef>
          <a:spcPct val="20000"/>
        </a:spcBef>
        <a:buFont typeface="Arial"/>
        <a:buChar char="•"/>
        <a:defRPr sz="2200" kern="1200">
          <a:solidFill>
            <a:schemeClr val="tx1"/>
          </a:solidFill>
          <a:latin typeface="+mn-lt"/>
          <a:ea typeface="+mn-ea"/>
          <a:cs typeface="+mn-cs"/>
        </a:defRPr>
      </a:lvl8pPr>
      <a:lvl9pPr marL="4322919" indent="-254293" algn="l" defTabSz="508580"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8580" rtl="0" eaLnBrk="1" latinLnBrk="0" hangingPunct="1">
        <a:defRPr sz="2000" kern="1200">
          <a:solidFill>
            <a:schemeClr val="tx1"/>
          </a:solidFill>
          <a:latin typeface="+mn-lt"/>
          <a:ea typeface="+mn-ea"/>
          <a:cs typeface="+mn-cs"/>
        </a:defRPr>
      </a:lvl1pPr>
      <a:lvl2pPr marL="508580" algn="l" defTabSz="508580" rtl="0" eaLnBrk="1" latinLnBrk="0" hangingPunct="1">
        <a:defRPr sz="2000" kern="1200">
          <a:solidFill>
            <a:schemeClr val="tx1"/>
          </a:solidFill>
          <a:latin typeface="+mn-lt"/>
          <a:ea typeface="+mn-ea"/>
          <a:cs typeface="+mn-cs"/>
        </a:defRPr>
      </a:lvl2pPr>
      <a:lvl3pPr marL="1017157" algn="l" defTabSz="508580" rtl="0" eaLnBrk="1" latinLnBrk="0" hangingPunct="1">
        <a:defRPr sz="2000" kern="1200">
          <a:solidFill>
            <a:schemeClr val="tx1"/>
          </a:solidFill>
          <a:latin typeface="+mn-lt"/>
          <a:ea typeface="+mn-ea"/>
          <a:cs typeface="+mn-cs"/>
        </a:defRPr>
      </a:lvl3pPr>
      <a:lvl4pPr marL="1525738" algn="l" defTabSz="508580" rtl="0" eaLnBrk="1" latinLnBrk="0" hangingPunct="1">
        <a:defRPr sz="2000" kern="1200">
          <a:solidFill>
            <a:schemeClr val="tx1"/>
          </a:solidFill>
          <a:latin typeface="+mn-lt"/>
          <a:ea typeface="+mn-ea"/>
          <a:cs typeface="+mn-cs"/>
        </a:defRPr>
      </a:lvl4pPr>
      <a:lvl5pPr marL="2034315" algn="l" defTabSz="508580" rtl="0" eaLnBrk="1" latinLnBrk="0" hangingPunct="1">
        <a:defRPr sz="2000" kern="1200">
          <a:solidFill>
            <a:schemeClr val="tx1"/>
          </a:solidFill>
          <a:latin typeface="+mn-lt"/>
          <a:ea typeface="+mn-ea"/>
          <a:cs typeface="+mn-cs"/>
        </a:defRPr>
      </a:lvl5pPr>
      <a:lvl6pPr marL="2542896" algn="l" defTabSz="508580" rtl="0" eaLnBrk="1" latinLnBrk="0" hangingPunct="1">
        <a:defRPr sz="2000" kern="1200">
          <a:solidFill>
            <a:schemeClr val="tx1"/>
          </a:solidFill>
          <a:latin typeface="+mn-lt"/>
          <a:ea typeface="+mn-ea"/>
          <a:cs typeface="+mn-cs"/>
        </a:defRPr>
      </a:lvl6pPr>
      <a:lvl7pPr marL="3051472" algn="l" defTabSz="508580" rtl="0" eaLnBrk="1" latinLnBrk="0" hangingPunct="1">
        <a:defRPr sz="2000" kern="1200">
          <a:solidFill>
            <a:schemeClr val="tx1"/>
          </a:solidFill>
          <a:latin typeface="+mn-lt"/>
          <a:ea typeface="+mn-ea"/>
          <a:cs typeface="+mn-cs"/>
        </a:defRPr>
      </a:lvl7pPr>
      <a:lvl8pPr marL="3560054" algn="l" defTabSz="508580" rtl="0" eaLnBrk="1" latinLnBrk="0" hangingPunct="1">
        <a:defRPr sz="2000" kern="1200">
          <a:solidFill>
            <a:schemeClr val="tx1"/>
          </a:solidFill>
          <a:latin typeface="+mn-lt"/>
          <a:ea typeface="+mn-ea"/>
          <a:cs typeface="+mn-cs"/>
        </a:defRPr>
      </a:lvl8pPr>
      <a:lvl9pPr marL="4068631" algn="l" defTabSz="50858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7"/>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10" y="1940705"/>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1905200622"/>
      </p:ext>
    </p:extLst>
  </p:cSld>
  <p:clrMap bg1="lt1" tx1="dk1" bg2="lt2" tx2="dk2" accent1="accent1" accent2="accent2" accent3="accent3" accent4="accent4" accent5="accent5" accent6="accent6" hlink="hlink" folHlink="folHlink"/>
  <p:hf sldNum="0" hdr="0" dt="0"/>
  <p:txStyles>
    <p:titleStyle>
      <a:lvl1pPr algn="l" defTabSz="499644"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499644"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499644"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499644"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499644"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4202" indent="-224202" algn="l" defTabSz="499644"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48405" indent="-224202" algn="l" defTabSz="499644"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247540" indent="-249849" algn="l" defTabSz="499644" rtl="0" eaLnBrk="1" latinLnBrk="0" hangingPunct="1">
        <a:spcBef>
          <a:spcPct val="20000"/>
        </a:spcBef>
        <a:buFont typeface="Arial"/>
        <a:buChar char="•"/>
        <a:defRPr sz="2200" kern="1200">
          <a:solidFill>
            <a:schemeClr val="tx1"/>
          </a:solidFill>
          <a:latin typeface="+mn-lt"/>
          <a:ea typeface="+mn-ea"/>
          <a:cs typeface="+mn-cs"/>
        </a:defRPr>
      </a:lvl7pPr>
      <a:lvl8pPr marL="3747149" indent="-249849" algn="l" defTabSz="499644" rtl="0" eaLnBrk="1" latinLnBrk="0" hangingPunct="1">
        <a:spcBef>
          <a:spcPct val="20000"/>
        </a:spcBef>
        <a:buFont typeface="Arial"/>
        <a:buChar char="•"/>
        <a:defRPr sz="2200" kern="1200">
          <a:solidFill>
            <a:schemeClr val="tx1"/>
          </a:solidFill>
          <a:latin typeface="+mn-lt"/>
          <a:ea typeface="+mn-ea"/>
          <a:cs typeface="+mn-cs"/>
        </a:defRPr>
      </a:lvl8pPr>
      <a:lvl9pPr marL="4246770" indent="-249849" algn="l" defTabSz="49964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9644" rtl="0" eaLnBrk="1" latinLnBrk="0" hangingPunct="1">
        <a:defRPr sz="2000" kern="1200">
          <a:solidFill>
            <a:schemeClr val="tx1"/>
          </a:solidFill>
          <a:latin typeface="+mn-lt"/>
          <a:ea typeface="+mn-ea"/>
          <a:cs typeface="+mn-cs"/>
        </a:defRPr>
      </a:lvl1pPr>
      <a:lvl2pPr marL="499644" algn="l" defTabSz="499644" rtl="0" eaLnBrk="1" latinLnBrk="0" hangingPunct="1">
        <a:defRPr sz="2000" kern="1200">
          <a:solidFill>
            <a:schemeClr val="tx1"/>
          </a:solidFill>
          <a:latin typeface="+mn-lt"/>
          <a:ea typeface="+mn-ea"/>
          <a:cs typeface="+mn-cs"/>
        </a:defRPr>
      </a:lvl2pPr>
      <a:lvl3pPr marL="999280" algn="l" defTabSz="499644" rtl="0" eaLnBrk="1" latinLnBrk="0" hangingPunct="1">
        <a:defRPr sz="2000" kern="1200">
          <a:solidFill>
            <a:schemeClr val="tx1"/>
          </a:solidFill>
          <a:latin typeface="+mn-lt"/>
          <a:ea typeface="+mn-ea"/>
          <a:cs typeface="+mn-cs"/>
        </a:defRPr>
      </a:lvl3pPr>
      <a:lvl4pPr marL="1498874" algn="l" defTabSz="499644" rtl="0" eaLnBrk="1" latinLnBrk="0" hangingPunct="1">
        <a:defRPr sz="2000" kern="1200">
          <a:solidFill>
            <a:schemeClr val="tx1"/>
          </a:solidFill>
          <a:latin typeface="+mn-lt"/>
          <a:ea typeface="+mn-ea"/>
          <a:cs typeface="+mn-cs"/>
        </a:defRPr>
      </a:lvl4pPr>
      <a:lvl5pPr marL="1998500" algn="l" defTabSz="499644" rtl="0" eaLnBrk="1" latinLnBrk="0" hangingPunct="1">
        <a:defRPr sz="2000" kern="1200">
          <a:solidFill>
            <a:schemeClr val="tx1"/>
          </a:solidFill>
          <a:latin typeface="+mn-lt"/>
          <a:ea typeface="+mn-ea"/>
          <a:cs typeface="+mn-cs"/>
        </a:defRPr>
      </a:lvl5pPr>
      <a:lvl6pPr marL="2498104" algn="l" defTabSz="499644" rtl="0" eaLnBrk="1" latinLnBrk="0" hangingPunct="1">
        <a:defRPr sz="2000" kern="1200">
          <a:solidFill>
            <a:schemeClr val="tx1"/>
          </a:solidFill>
          <a:latin typeface="+mn-lt"/>
          <a:ea typeface="+mn-ea"/>
          <a:cs typeface="+mn-cs"/>
        </a:defRPr>
      </a:lvl6pPr>
      <a:lvl7pPr marL="2997729" algn="l" defTabSz="499644" rtl="0" eaLnBrk="1" latinLnBrk="0" hangingPunct="1">
        <a:defRPr sz="2000" kern="1200">
          <a:solidFill>
            <a:schemeClr val="tx1"/>
          </a:solidFill>
          <a:latin typeface="+mn-lt"/>
          <a:ea typeface="+mn-ea"/>
          <a:cs typeface="+mn-cs"/>
        </a:defRPr>
      </a:lvl7pPr>
      <a:lvl8pPr marL="3497345" algn="l" defTabSz="499644" rtl="0" eaLnBrk="1" latinLnBrk="0" hangingPunct="1">
        <a:defRPr sz="2000" kern="1200">
          <a:solidFill>
            <a:schemeClr val="tx1"/>
          </a:solidFill>
          <a:latin typeface="+mn-lt"/>
          <a:ea typeface="+mn-ea"/>
          <a:cs typeface="+mn-cs"/>
        </a:defRPr>
      </a:lvl8pPr>
      <a:lvl9pPr marL="3996963" algn="l" defTabSz="499644" rtl="0" eaLnBrk="1" latinLnBrk="0" hangingPunct="1">
        <a:defRPr sz="20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5"/>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08" y="1940519"/>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1587613378"/>
      </p:ext>
    </p:extLst>
  </p:cSld>
  <p:clrMap bg1="lt1" tx1="dk1" bg2="lt2" tx2="dk2" accent1="accent1" accent2="accent2" accent3="accent3" accent4="accent4" accent5="accent5" accent6="accent6" hlink="hlink" folHlink="folHlink"/>
  <p:hf sldNum="0" hdr="0" dt="0"/>
  <p:txStyles>
    <p:titleStyle>
      <a:lvl1pPr algn="l" defTabSz="509292"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9292"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9292"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9292"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9292"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8547" indent="-228547" algn="l" defTabSz="509292"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7093" indent="-228547" algn="l" defTabSz="509292"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310406" indent="-254646" algn="l" defTabSz="509292" rtl="0" eaLnBrk="1" latinLnBrk="0" hangingPunct="1">
        <a:spcBef>
          <a:spcPct val="20000"/>
        </a:spcBef>
        <a:buFont typeface="Arial"/>
        <a:buChar char="•"/>
        <a:defRPr sz="2200" kern="1200">
          <a:solidFill>
            <a:schemeClr val="tx1"/>
          </a:solidFill>
          <a:latin typeface="+mn-lt"/>
          <a:ea typeface="+mn-ea"/>
          <a:cs typeface="+mn-cs"/>
        </a:defRPr>
      </a:lvl7pPr>
      <a:lvl8pPr marL="3819698" indent="-254646" algn="l" defTabSz="509292" rtl="0" eaLnBrk="1" latinLnBrk="0" hangingPunct="1">
        <a:spcBef>
          <a:spcPct val="20000"/>
        </a:spcBef>
        <a:buFont typeface="Arial"/>
        <a:buChar char="•"/>
        <a:defRPr sz="2200" kern="1200">
          <a:solidFill>
            <a:schemeClr val="tx1"/>
          </a:solidFill>
          <a:latin typeface="+mn-lt"/>
          <a:ea typeface="+mn-ea"/>
          <a:cs typeface="+mn-cs"/>
        </a:defRPr>
      </a:lvl8pPr>
      <a:lvl9pPr marL="4328992" indent="-254646" algn="l" defTabSz="50929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292" rtl="0" eaLnBrk="1" latinLnBrk="0" hangingPunct="1">
        <a:defRPr sz="2000" kern="1200">
          <a:solidFill>
            <a:schemeClr val="tx1"/>
          </a:solidFill>
          <a:latin typeface="+mn-lt"/>
          <a:ea typeface="+mn-ea"/>
          <a:cs typeface="+mn-cs"/>
        </a:defRPr>
      </a:lvl1pPr>
      <a:lvl2pPr marL="509292" algn="l" defTabSz="509292" rtl="0" eaLnBrk="1" latinLnBrk="0" hangingPunct="1">
        <a:defRPr sz="2000" kern="1200">
          <a:solidFill>
            <a:schemeClr val="tx1"/>
          </a:solidFill>
          <a:latin typeface="+mn-lt"/>
          <a:ea typeface="+mn-ea"/>
          <a:cs typeface="+mn-cs"/>
        </a:defRPr>
      </a:lvl2pPr>
      <a:lvl3pPr marL="1018586" algn="l" defTabSz="509292" rtl="0" eaLnBrk="1" latinLnBrk="0" hangingPunct="1">
        <a:defRPr sz="2000" kern="1200">
          <a:solidFill>
            <a:schemeClr val="tx1"/>
          </a:solidFill>
          <a:latin typeface="+mn-lt"/>
          <a:ea typeface="+mn-ea"/>
          <a:cs typeface="+mn-cs"/>
        </a:defRPr>
      </a:lvl3pPr>
      <a:lvl4pPr marL="1527879" algn="l" defTabSz="509292" rtl="0" eaLnBrk="1" latinLnBrk="0" hangingPunct="1">
        <a:defRPr sz="2000" kern="1200">
          <a:solidFill>
            <a:schemeClr val="tx1"/>
          </a:solidFill>
          <a:latin typeface="+mn-lt"/>
          <a:ea typeface="+mn-ea"/>
          <a:cs typeface="+mn-cs"/>
        </a:defRPr>
      </a:lvl4pPr>
      <a:lvl5pPr marL="2037173" algn="l" defTabSz="509292" rtl="0" eaLnBrk="1" latinLnBrk="0" hangingPunct="1">
        <a:defRPr sz="2000" kern="1200">
          <a:solidFill>
            <a:schemeClr val="tx1"/>
          </a:solidFill>
          <a:latin typeface="+mn-lt"/>
          <a:ea typeface="+mn-ea"/>
          <a:cs typeface="+mn-cs"/>
        </a:defRPr>
      </a:lvl5pPr>
      <a:lvl6pPr marL="2546466" algn="l" defTabSz="509292" rtl="0" eaLnBrk="1" latinLnBrk="0" hangingPunct="1">
        <a:defRPr sz="2000" kern="1200">
          <a:solidFill>
            <a:schemeClr val="tx1"/>
          </a:solidFill>
          <a:latin typeface="+mn-lt"/>
          <a:ea typeface="+mn-ea"/>
          <a:cs typeface="+mn-cs"/>
        </a:defRPr>
      </a:lvl6pPr>
      <a:lvl7pPr marL="3055758" algn="l" defTabSz="509292" rtl="0" eaLnBrk="1" latinLnBrk="0" hangingPunct="1">
        <a:defRPr sz="2000" kern="1200">
          <a:solidFill>
            <a:schemeClr val="tx1"/>
          </a:solidFill>
          <a:latin typeface="+mn-lt"/>
          <a:ea typeface="+mn-ea"/>
          <a:cs typeface="+mn-cs"/>
        </a:defRPr>
      </a:lvl7pPr>
      <a:lvl8pPr marL="3565052" algn="l" defTabSz="509292" rtl="0" eaLnBrk="1" latinLnBrk="0" hangingPunct="1">
        <a:defRPr sz="2000" kern="1200">
          <a:solidFill>
            <a:schemeClr val="tx1"/>
          </a:solidFill>
          <a:latin typeface="+mn-lt"/>
          <a:ea typeface="+mn-ea"/>
          <a:cs typeface="+mn-cs"/>
        </a:defRPr>
      </a:lvl8pPr>
      <a:lvl9pPr marL="4074344" algn="l" defTabSz="509292" rtl="0" eaLnBrk="1" latinLnBrk="0" hangingPunct="1">
        <a:defRPr sz="20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Title Placeholder 5"/>
          <p:cNvSpPr>
            <a:spLocks noGrp="1"/>
          </p:cNvSpPr>
          <p:nvPr>
            <p:ph type="title"/>
          </p:nvPr>
        </p:nvSpPr>
        <p:spPr bwMode="auto">
          <a:xfrm>
            <a:off x="457200" y="820738"/>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Title (or First Level)</a:t>
            </a:r>
            <a:br>
              <a:rPr lang="en-US" altLang="en-US" smtClean="0"/>
            </a:br>
            <a:endParaRPr lang="en-US" altLang="en-US" smtClean="0"/>
          </a:p>
        </p:txBody>
      </p:sp>
      <p:sp>
        <p:nvSpPr>
          <p:cNvPr id="7" name="Text Placeholder 6"/>
          <p:cNvSpPr>
            <a:spLocks noGrp="1"/>
          </p:cNvSpPr>
          <p:nvPr>
            <p:ph type="body" idx="1"/>
          </p:nvPr>
        </p:nvSpPr>
        <p:spPr>
          <a:xfrm>
            <a:off x="460375" y="1939925"/>
            <a:ext cx="9144000" cy="4781550"/>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2835887251"/>
      </p:ext>
    </p:extLst>
  </p:cSld>
  <p:clrMap bg1="lt1" tx1="dk1" bg2="lt2" tx2="dk2" accent1="accent1" accent2="accent2" accent3="accent3" accent4="accent4" accent5="accent5" accent6="accent6" hlink="hlink" folHlink="folHlink"/>
  <p:hf sldNum="0" hdr="0" dt="0"/>
  <p:txStyles>
    <p:titleStyle>
      <a:lvl1pPr algn="l" defTabSz="508000" rtl="0" eaLnBrk="0" fontAlgn="base" hangingPunct="0">
        <a:lnSpc>
          <a:spcPct val="110000"/>
        </a:lnSpc>
        <a:spcBef>
          <a:spcPct val="0"/>
        </a:spcBef>
        <a:spcAft>
          <a:spcPct val="0"/>
        </a:spcAft>
        <a:defRPr sz="2200" b="1" kern="1200">
          <a:solidFill>
            <a:schemeClr val="accent1"/>
          </a:solidFill>
          <a:latin typeface="HelveticaNeueLT Std" pitchFamily="34" charset="0"/>
          <a:ea typeface="HelveticaNeueLT Std" pitchFamily="34" charset="0"/>
          <a:cs typeface="HelveticaNeueLT Std" pitchFamily="34" charset="0"/>
        </a:defRPr>
      </a:lvl1pPr>
      <a:lvl2pPr algn="l" defTabSz="508000" rtl="0" eaLnBrk="0" fontAlgn="base" hangingPunct="0">
        <a:lnSpc>
          <a:spcPct val="110000"/>
        </a:lnSpc>
        <a:spcBef>
          <a:spcPct val="0"/>
        </a:spcBef>
        <a:spcAft>
          <a:spcPct val="0"/>
        </a:spcAft>
        <a:defRPr sz="2200" b="1">
          <a:solidFill>
            <a:schemeClr val="accent1"/>
          </a:solidFill>
          <a:latin typeface="HelveticaNeueLT Std" pitchFamily="34" charset="0"/>
          <a:ea typeface="HelveticaNeueLT Std" pitchFamily="34" charset="0"/>
          <a:cs typeface="HelveticaNeueLT Std" pitchFamily="34" charset="0"/>
        </a:defRPr>
      </a:lvl2pPr>
      <a:lvl3pPr algn="l" defTabSz="508000" rtl="0" eaLnBrk="0" fontAlgn="base" hangingPunct="0">
        <a:lnSpc>
          <a:spcPct val="110000"/>
        </a:lnSpc>
        <a:spcBef>
          <a:spcPct val="0"/>
        </a:spcBef>
        <a:spcAft>
          <a:spcPct val="0"/>
        </a:spcAft>
        <a:defRPr sz="2200" b="1">
          <a:solidFill>
            <a:schemeClr val="accent1"/>
          </a:solidFill>
          <a:latin typeface="HelveticaNeueLT Std" pitchFamily="34" charset="0"/>
          <a:ea typeface="HelveticaNeueLT Std" pitchFamily="34" charset="0"/>
          <a:cs typeface="HelveticaNeueLT Std" pitchFamily="34" charset="0"/>
        </a:defRPr>
      </a:lvl3pPr>
      <a:lvl4pPr algn="l" defTabSz="508000" rtl="0" eaLnBrk="0" fontAlgn="base" hangingPunct="0">
        <a:lnSpc>
          <a:spcPct val="110000"/>
        </a:lnSpc>
        <a:spcBef>
          <a:spcPct val="0"/>
        </a:spcBef>
        <a:spcAft>
          <a:spcPct val="0"/>
        </a:spcAft>
        <a:defRPr sz="2200" b="1">
          <a:solidFill>
            <a:schemeClr val="accent1"/>
          </a:solidFill>
          <a:latin typeface="HelveticaNeueLT Std" pitchFamily="34" charset="0"/>
          <a:ea typeface="HelveticaNeueLT Std" pitchFamily="34" charset="0"/>
          <a:cs typeface="HelveticaNeueLT Std" pitchFamily="34" charset="0"/>
        </a:defRPr>
      </a:lvl4pPr>
      <a:lvl5pPr algn="l" defTabSz="508000" rtl="0" eaLnBrk="0" fontAlgn="base" hangingPunct="0">
        <a:lnSpc>
          <a:spcPct val="110000"/>
        </a:lnSpc>
        <a:spcBef>
          <a:spcPct val="0"/>
        </a:spcBef>
        <a:spcAft>
          <a:spcPct val="0"/>
        </a:spcAft>
        <a:defRPr sz="2200" b="1">
          <a:solidFill>
            <a:schemeClr val="accent1"/>
          </a:solidFill>
          <a:latin typeface="HelveticaNeueLT Std" pitchFamily="34" charset="0"/>
          <a:ea typeface="HelveticaNeueLT Std" pitchFamily="34" charset="0"/>
          <a:cs typeface="HelveticaNeueLT Std" pitchFamily="34" charset="0"/>
        </a:defRPr>
      </a:lvl5pPr>
      <a:lvl6pPr marL="457200" algn="l" defTabSz="508000" rtl="0" fontAlgn="base">
        <a:lnSpc>
          <a:spcPct val="110000"/>
        </a:lnSpc>
        <a:spcBef>
          <a:spcPct val="0"/>
        </a:spcBef>
        <a:spcAft>
          <a:spcPct val="0"/>
        </a:spcAft>
        <a:defRPr sz="2200" b="1">
          <a:solidFill>
            <a:schemeClr val="accent1"/>
          </a:solidFill>
          <a:latin typeface="HelveticaNeueLT Std" pitchFamily="34" charset="0"/>
          <a:ea typeface="HelveticaNeueLT Std" pitchFamily="34" charset="0"/>
          <a:cs typeface="HelveticaNeueLT Std" pitchFamily="34" charset="0"/>
        </a:defRPr>
      </a:lvl6pPr>
      <a:lvl7pPr marL="914400" algn="l" defTabSz="508000" rtl="0" fontAlgn="base">
        <a:lnSpc>
          <a:spcPct val="110000"/>
        </a:lnSpc>
        <a:spcBef>
          <a:spcPct val="0"/>
        </a:spcBef>
        <a:spcAft>
          <a:spcPct val="0"/>
        </a:spcAft>
        <a:defRPr sz="2200" b="1">
          <a:solidFill>
            <a:schemeClr val="accent1"/>
          </a:solidFill>
          <a:latin typeface="HelveticaNeueLT Std" pitchFamily="34" charset="0"/>
          <a:ea typeface="HelveticaNeueLT Std" pitchFamily="34" charset="0"/>
          <a:cs typeface="HelveticaNeueLT Std" pitchFamily="34" charset="0"/>
        </a:defRPr>
      </a:lvl7pPr>
      <a:lvl8pPr marL="1371600" algn="l" defTabSz="508000" rtl="0" fontAlgn="base">
        <a:lnSpc>
          <a:spcPct val="110000"/>
        </a:lnSpc>
        <a:spcBef>
          <a:spcPct val="0"/>
        </a:spcBef>
        <a:spcAft>
          <a:spcPct val="0"/>
        </a:spcAft>
        <a:defRPr sz="2200" b="1">
          <a:solidFill>
            <a:schemeClr val="accent1"/>
          </a:solidFill>
          <a:latin typeface="HelveticaNeueLT Std" pitchFamily="34" charset="0"/>
          <a:ea typeface="HelveticaNeueLT Std" pitchFamily="34" charset="0"/>
          <a:cs typeface="HelveticaNeueLT Std" pitchFamily="34" charset="0"/>
        </a:defRPr>
      </a:lvl8pPr>
      <a:lvl9pPr marL="1828800" algn="l" defTabSz="508000" rtl="0" fontAlgn="base">
        <a:lnSpc>
          <a:spcPct val="110000"/>
        </a:lnSpc>
        <a:spcBef>
          <a:spcPct val="0"/>
        </a:spcBef>
        <a:spcAft>
          <a:spcPct val="0"/>
        </a:spcAft>
        <a:defRPr sz="2200" b="1">
          <a:solidFill>
            <a:schemeClr val="accent1"/>
          </a:solidFill>
          <a:latin typeface="HelveticaNeueLT Std" pitchFamily="34" charset="0"/>
          <a:ea typeface="HelveticaNeueLT Std" pitchFamily="34" charset="0"/>
          <a:cs typeface="HelveticaNeueLT Std" pitchFamily="34" charset="0"/>
        </a:defRPr>
      </a:lvl9pPr>
    </p:titleStyle>
    <p:bodyStyle>
      <a:lvl1pPr algn="l" defTabSz="508000" rtl="0" eaLnBrk="0" fontAlgn="base" hangingPunct="0">
        <a:lnSpc>
          <a:spcPct val="110000"/>
        </a:lnSpc>
        <a:spcBef>
          <a:spcPct val="0"/>
        </a:spcBef>
        <a:spcAft>
          <a:spcPct val="0"/>
        </a:spcAft>
        <a:defRPr sz="2200" b="1" kern="1200">
          <a:solidFill>
            <a:schemeClr val="accent1"/>
          </a:solidFill>
          <a:latin typeface="HelveticaNeueLT Std" pitchFamily="34" charset="0"/>
          <a:ea typeface="HelveticaNeueLT Std" pitchFamily="34" charset="0"/>
          <a:cs typeface="HelveticaNeueLT Std" pitchFamily="34" charset="0"/>
        </a:defRPr>
      </a:lvl1pPr>
      <a:lvl2pPr algn="l" defTabSz="508000" rtl="0" eaLnBrk="0" fontAlgn="base" hangingPunct="0">
        <a:lnSpc>
          <a:spcPct val="110000"/>
        </a:lnSpc>
        <a:spcBef>
          <a:spcPct val="0"/>
        </a:spcBef>
        <a:spcAft>
          <a:spcPct val="0"/>
        </a:spcAft>
        <a:defRPr sz="1300" b="1" kern="1200">
          <a:solidFill>
            <a:schemeClr val="tx1"/>
          </a:solidFill>
          <a:latin typeface="HelveticaNeueLT Std" pitchFamily="34" charset="0"/>
          <a:ea typeface="HelveticaNeueLT Std" pitchFamily="34" charset="0"/>
          <a:cs typeface="HelveticaNeueLT Std" pitchFamily="34" charset="0"/>
        </a:defRPr>
      </a:lvl2pPr>
      <a:lvl3pPr algn="l" defTabSz="508000" rtl="0" eaLnBrk="0" fontAlgn="base" hangingPunct="0">
        <a:spcBef>
          <a:spcPts val="600"/>
        </a:spcBef>
        <a:spcAft>
          <a:spcPts val="300"/>
        </a:spcAft>
        <a:defRPr sz="1200" b="1" kern="1200" cap="all">
          <a:solidFill>
            <a:schemeClr val="accent1"/>
          </a:solidFill>
          <a:latin typeface="HelveticaNeueLT Std" pitchFamily="34" charset="0"/>
          <a:ea typeface="HelveticaNeueLT Std" pitchFamily="34" charset="0"/>
          <a:cs typeface="HelveticaNeueLT Std" pitchFamily="34" charset="0"/>
        </a:defRPr>
      </a:lvl3pPr>
      <a:lvl4pPr algn="l" defTabSz="508000" rtl="0" eaLnBrk="0" fontAlgn="base" hangingPunct="0">
        <a:spcBef>
          <a:spcPts val="600"/>
        </a:spcBef>
        <a:spcAft>
          <a:spcPts val="300"/>
        </a:spcAft>
        <a:defRPr sz="1200" kern="1200">
          <a:solidFill>
            <a:schemeClr val="tx1"/>
          </a:solidFill>
          <a:latin typeface="HelveticaNeueLT Std" pitchFamily="34" charset="0"/>
          <a:ea typeface="HelveticaNeueLT Std" pitchFamily="34" charset="0"/>
          <a:cs typeface="HelveticaNeueLT Std" pitchFamily="34" charset="0"/>
        </a:defRPr>
      </a:lvl4pPr>
      <a:lvl5pPr marL="227013" indent="-227013" algn="l" defTabSz="508000" rtl="0" eaLnBrk="0" fontAlgn="base" hangingPunct="0">
        <a:spcBef>
          <a:spcPct val="0"/>
        </a:spcBef>
        <a:spcAft>
          <a:spcPts val="300"/>
        </a:spcAft>
        <a:buFont typeface="Arial" pitchFamily="34" charset="0"/>
        <a:buChar char="•"/>
        <a:defRPr sz="1200" kern="1200">
          <a:solidFill>
            <a:schemeClr val="tx1"/>
          </a:solidFill>
          <a:latin typeface="HelveticaNeueLT Std" pitchFamily="34" charset="0"/>
          <a:ea typeface="HelveticaNeueLT Std" pitchFamily="34" charset="0"/>
          <a:cs typeface="HelveticaNeueLT Std" pitchFamily="34" charset="0"/>
        </a:defRPr>
      </a:lvl5pPr>
      <a:lvl6pPr marL="457146" indent="-228574" algn="l" defTabSz="509352"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310793" indent="-254676" algn="l" defTabSz="509352" rtl="0" eaLnBrk="1" latinLnBrk="0" hangingPunct="1">
        <a:spcBef>
          <a:spcPct val="20000"/>
        </a:spcBef>
        <a:buFont typeface="Arial"/>
        <a:buChar char="•"/>
        <a:defRPr sz="2200" kern="1200">
          <a:solidFill>
            <a:schemeClr val="tx1"/>
          </a:solidFill>
          <a:latin typeface="+mn-lt"/>
          <a:ea typeface="+mn-ea"/>
          <a:cs typeface="+mn-cs"/>
        </a:defRPr>
      </a:lvl7pPr>
      <a:lvl8pPr marL="3820145" indent="-254676" algn="l" defTabSz="509352" rtl="0" eaLnBrk="1" latinLnBrk="0" hangingPunct="1">
        <a:spcBef>
          <a:spcPct val="20000"/>
        </a:spcBef>
        <a:buFont typeface="Arial"/>
        <a:buChar char="•"/>
        <a:defRPr sz="2200" kern="1200">
          <a:solidFill>
            <a:schemeClr val="tx1"/>
          </a:solidFill>
          <a:latin typeface="+mn-lt"/>
          <a:ea typeface="+mn-ea"/>
          <a:cs typeface="+mn-cs"/>
        </a:defRPr>
      </a:lvl8pPr>
      <a:lvl9pPr marL="4329498" indent="-254676" algn="l" defTabSz="50935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352" rtl="0" eaLnBrk="1" latinLnBrk="0" hangingPunct="1">
        <a:defRPr sz="2000" kern="1200">
          <a:solidFill>
            <a:schemeClr val="tx1"/>
          </a:solidFill>
          <a:latin typeface="+mn-lt"/>
          <a:ea typeface="+mn-ea"/>
          <a:cs typeface="+mn-cs"/>
        </a:defRPr>
      </a:lvl1pPr>
      <a:lvl2pPr marL="509352" algn="l" defTabSz="509352" rtl="0" eaLnBrk="1" latinLnBrk="0" hangingPunct="1">
        <a:defRPr sz="2000" kern="1200">
          <a:solidFill>
            <a:schemeClr val="tx1"/>
          </a:solidFill>
          <a:latin typeface="+mn-lt"/>
          <a:ea typeface="+mn-ea"/>
          <a:cs typeface="+mn-cs"/>
        </a:defRPr>
      </a:lvl2pPr>
      <a:lvl3pPr marL="1018705" algn="l" defTabSz="509352" rtl="0" eaLnBrk="1" latinLnBrk="0" hangingPunct="1">
        <a:defRPr sz="2000" kern="1200">
          <a:solidFill>
            <a:schemeClr val="tx1"/>
          </a:solidFill>
          <a:latin typeface="+mn-lt"/>
          <a:ea typeface="+mn-ea"/>
          <a:cs typeface="+mn-cs"/>
        </a:defRPr>
      </a:lvl3pPr>
      <a:lvl4pPr marL="1528058" algn="l" defTabSz="509352" rtl="0" eaLnBrk="1" latinLnBrk="0" hangingPunct="1">
        <a:defRPr sz="2000" kern="1200">
          <a:solidFill>
            <a:schemeClr val="tx1"/>
          </a:solidFill>
          <a:latin typeface="+mn-lt"/>
          <a:ea typeface="+mn-ea"/>
          <a:cs typeface="+mn-cs"/>
        </a:defRPr>
      </a:lvl4pPr>
      <a:lvl5pPr marL="2037411" algn="l" defTabSz="509352" rtl="0" eaLnBrk="1" latinLnBrk="0" hangingPunct="1">
        <a:defRPr sz="2000" kern="1200">
          <a:solidFill>
            <a:schemeClr val="tx1"/>
          </a:solidFill>
          <a:latin typeface="+mn-lt"/>
          <a:ea typeface="+mn-ea"/>
          <a:cs typeface="+mn-cs"/>
        </a:defRPr>
      </a:lvl5pPr>
      <a:lvl6pPr marL="2546764" algn="l" defTabSz="509352" rtl="0" eaLnBrk="1" latinLnBrk="0" hangingPunct="1">
        <a:defRPr sz="2000" kern="1200">
          <a:solidFill>
            <a:schemeClr val="tx1"/>
          </a:solidFill>
          <a:latin typeface="+mn-lt"/>
          <a:ea typeface="+mn-ea"/>
          <a:cs typeface="+mn-cs"/>
        </a:defRPr>
      </a:lvl6pPr>
      <a:lvl7pPr marL="3056116" algn="l" defTabSz="509352" rtl="0" eaLnBrk="1" latinLnBrk="0" hangingPunct="1">
        <a:defRPr sz="2000" kern="1200">
          <a:solidFill>
            <a:schemeClr val="tx1"/>
          </a:solidFill>
          <a:latin typeface="+mn-lt"/>
          <a:ea typeface="+mn-ea"/>
          <a:cs typeface="+mn-cs"/>
        </a:defRPr>
      </a:lvl7pPr>
      <a:lvl8pPr marL="3565469" algn="l" defTabSz="509352" rtl="0" eaLnBrk="1" latinLnBrk="0" hangingPunct="1">
        <a:defRPr sz="2000" kern="1200">
          <a:solidFill>
            <a:schemeClr val="tx1"/>
          </a:solidFill>
          <a:latin typeface="+mn-lt"/>
          <a:ea typeface="+mn-ea"/>
          <a:cs typeface="+mn-cs"/>
        </a:defRPr>
      </a:lvl8pPr>
      <a:lvl9pPr marL="4074821" algn="l" defTabSz="509352" rtl="0" eaLnBrk="1" latinLnBrk="0" hangingPunct="1">
        <a:defRPr sz="20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7"/>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10" y="1940604"/>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611579989"/>
      </p:ext>
    </p:extLst>
  </p:cSld>
  <p:clrMap bg1="lt1" tx1="dk1" bg2="lt2" tx2="dk2" accent1="accent1" accent2="accent2" accent3="accent3" accent4="accent4" accent5="accent5" accent6="accent6" hlink="hlink" folHlink="folHlink"/>
  <p:sldLayoutIdLst>
    <p:sldLayoutId id="2147483777" r:id="rId1"/>
  </p:sldLayoutIdLst>
  <p:hf sldNum="0" hdr="0" dt="0"/>
  <p:txStyles>
    <p:titleStyle>
      <a:lvl1pPr algn="l" defTabSz="504854"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4854"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4854"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4854"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4854"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6547" indent="-226547" algn="l" defTabSz="504854"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3092" indent="-226547" algn="l" defTabSz="504854"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281504" indent="-252451" algn="l" defTabSz="504854" rtl="0" eaLnBrk="1" latinLnBrk="0" hangingPunct="1">
        <a:spcBef>
          <a:spcPct val="20000"/>
        </a:spcBef>
        <a:buFont typeface="Arial"/>
        <a:buChar char="•"/>
        <a:defRPr sz="2200" kern="1200">
          <a:solidFill>
            <a:schemeClr val="tx1"/>
          </a:solidFill>
          <a:latin typeface="+mn-lt"/>
          <a:ea typeface="+mn-ea"/>
          <a:cs typeface="+mn-cs"/>
        </a:defRPr>
      </a:lvl7pPr>
      <a:lvl8pPr marL="3786344" indent="-252451" algn="l" defTabSz="504854" rtl="0" eaLnBrk="1" latinLnBrk="0" hangingPunct="1">
        <a:spcBef>
          <a:spcPct val="20000"/>
        </a:spcBef>
        <a:buFont typeface="Arial"/>
        <a:buChar char="•"/>
        <a:defRPr sz="2200" kern="1200">
          <a:solidFill>
            <a:schemeClr val="tx1"/>
          </a:solidFill>
          <a:latin typeface="+mn-lt"/>
          <a:ea typeface="+mn-ea"/>
          <a:cs typeface="+mn-cs"/>
        </a:defRPr>
      </a:lvl8pPr>
      <a:lvl9pPr marL="4291194" indent="-252451" algn="l" defTabSz="5048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4854" rtl="0" eaLnBrk="1" latinLnBrk="0" hangingPunct="1">
        <a:defRPr sz="2000" kern="1200">
          <a:solidFill>
            <a:schemeClr val="tx1"/>
          </a:solidFill>
          <a:latin typeface="+mn-lt"/>
          <a:ea typeface="+mn-ea"/>
          <a:cs typeface="+mn-cs"/>
        </a:defRPr>
      </a:lvl1pPr>
      <a:lvl2pPr marL="504854" algn="l" defTabSz="504854" rtl="0" eaLnBrk="1" latinLnBrk="0" hangingPunct="1">
        <a:defRPr sz="2000" kern="1200">
          <a:solidFill>
            <a:schemeClr val="tx1"/>
          </a:solidFill>
          <a:latin typeface="+mn-lt"/>
          <a:ea typeface="+mn-ea"/>
          <a:cs typeface="+mn-cs"/>
        </a:defRPr>
      </a:lvl2pPr>
      <a:lvl3pPr marL="1009696" algn="l" defTabSz="504854" rtl="0" eaLnBrk="1" latinLnBrk="0" hangingPunct="1">
        <a:defRPr sz="2000" kern="1200">
          <a:solidFill>
            <a:schemeClr val="tx1"/>
          </a:solidFill>
          <a:latin typeface="+mn-lt"/>
          <a:ea typeface="+mn-ea"/>
          <a:cs typeface="+mn-cs"/>
        </a:defRPr>
      </a:lvl3pPr>
      <a:lvl4pPr marL="1514542" algn="l" defTabSz="504854" rtl="0" eaLnBrk="1" latinLnBrk="0" hangingPunct="1">
        <a:defRPr sz="2000" kern="1200">
          <a:solidFill>
            <a:schemeClr val="tx1"/>
          </a:solidFill>
          <a:latin typeface="+mn-lt"/>
          <a:ea typeface="+mn-ea"/>
          <a:cs typeface="+mn-cs"/>
        </a:defRPr>
      </a:lvl4pPr>
      <a:lvl5pPr marL="2019385" algn="l" defTabSz="504854" rtl="0" eaLnBrk="1" latinLnBrk="0" hangingPunct="1">
        <a:defRPr sz="2000" kern="1200">
          <a:solidFill>
            <a:schemeClr val="tx1"/>
          </a:solidFill>
          <a:latin typeface="+mn-lt"/>
          <a:ea typeface="+mn-ea"/>
          <a:cs typeface="+mn-cs"/>
        </a:defRPr>
      </a:lvl5pPr>
      <a:lvl6pPr marL="2524232" algn="l" defTabSz="504854" rtl="0" eaLnBrk="1" latinLnBrk="0" hangingPunct="1">
        <a:defRPr sz="2000" kern="1200">
          <a:solidFill>
            <a:schemeClr val="tx1"/>
          </a:solidFill>
          <a:latin typeface="+mn-lt"/>
          <a:ea typeface="+mn-ea"/>
          <a:cs typeface="+mn-cs"/>
        </a:defRPr>
      </a:lvl6pPr>
      <a:lvl7pPr marL="3029074" algn="l" defTabSz="504854" rtl="0" eaLnBrk="1" latinLnBrk="0" hangingPunct="1">
        <a:defRPr sz="2000" kern="1200">
          <a:solidFill>
            <a:schemeClr val="tx1"/>
          </a:solidFill>
          <a:latin typeface="+mn-lt"/>
          <a:ea typeface="+mn-ea"/>
          <a:cs typeface="+mn-cs"/>
        </a:defRPr>
      </a:lvl7pPr>
      <a:lvl8pPr marL="3533923" algn="l" defTabSz="504854" rtl="0" eaLnBrk="1" latinLnBrk="0" hangingPunct="1">
        <a:defRPr sz="2000" kern="1200">
          <a:solidFill>
            <a:schemeClr val="tx1"/>
          </a:solidFill>
          <a:latin typeface="+mn-lt"/>
          <a:ea typeface="+mn-ea"/>
          <a:cs typeface="+mn-cs"/>
        </a:defRPr>
      </a:lvl8pPr>
      <a:lvl9pPr marL="4038769" algn="l" defTabSz="504854" rtl="0" eaLnBrk="1" latinLnBrk="0" hangingPunct="1">
        <a:defRPr sz="20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7"/>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10" y="1940577"/>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2159714101"/>
      </p:ext>
    </p:extLst>
  </p:cSld>
  <p:clrMap bg1="lt1" tx1="dk1" bg2="lt2" tx2="dk2" accent1="accent1" accent2="accent2" accent3="accent3" accent4="accent4" accent5="accent5" accent6="accent6" hlink="hlink" folHlink="folHlink"/>
  <p:hf sldNum="0" hdr="0" dt="0"/>
  <p:txStyles>
    <p:titleStyle>
      <a:lvl1pPr algn="l" defTabSz="506271"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6271"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6271"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6271"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6271"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7184" indent="-227184" algn="l" defTabSz="506271"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4369" indent="-227184" algn="l" defTabSz="506271"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290727" indent="-253153" algn="l" defTabSz="506271" rtl="0" eaLnBrk="1" latinLnBrk="0" hangingPunct="1">
        <a:spcBef>
          <a:spcPct val="20000"/>
        </a:spcBef>
        <a:buFont typeface="Arial"/>
        <a:buChar char="•"/>
        <a:defRPr sz="2200" kern="1200">
          <a:solidFill>
            <a:schemeClr val="tx1"/>
          </a:solidFill>
          <a:latin typeface="+mn-lt"/>
          <a:ea typeface="+mn-ea"/>
          <a:cs typeface="+mn-cs"/>
        </a:defRPr>
      </a:lvl7pPr>
      <a:lvl8pPr marL="3796987" indent="-253153" algn="l" defTabSz="506271" rtl="0" eaLnBrk="1" latinLnBrk="0" hangingPunct="1">
        <a:spcBef>
          <a:spcPct val="20000"/>
        </a:spcBef>
        <a:buFont typeface="Arial"/>
        <a:buChar char="•"/>
        <a:defRPr sz="2200" kern="1200">
          <a:solidFill>
            <a:schemeClr val="tx1"/>
          </a:solidFill>
          <a:latin typeface="+mn-lt"/>
          <a:ea typeface="+mn-ea"/>
          <a:cs typeface="+mn-cs"/>
        </a:defRPr>
      </a:lvl8pPr>
      <a:lvl9pPr marL="4303252" indent="-253153" algn="l" defTabSz="506271"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6271" rtl="0" eaLnBrk="1" latinLnBrk="0" hangingPunct="1">
        <a:defRPr sz="2000" kern="1200">
          <a:solidFill>
            <a:schemeClr val="tx1"/>
          </a:solidFill>
          <a:latin typeface="+mn-lt"/>
          <a:ea typeface="+mn-ea"/>
          <a:cs typeface="+mn-cs"/>
        </a:defRPr>
      </a:lvl1pPr>
      <a:lvl2pPr marL="506271" algn="l" defTabSz="506271" rtl="0" eaLnBrk="1" latinLnBrk="0" hangingPunct="1">
        <a:defRPr sz="2000" kern="1200">
          <a:solidFill>
            <a:schemeClr val="tx1"/>
          </a:solidFill>
          <a:latin typeface="+mn-lt"/>
          <a:ea typeface="+mn-ea"/>
          <a:cs typeface="+mn-cs"/>
        </a:defRPr>
      </a:lvl2pPr>
      <a:lvl3pPr marL="1012533" algn="l" defTabSz="506271" rtl="0" eaLnBrk="1" latinLnBrk="0" hangingPunct="1">
        <a:defRPr sz="2000" kern="1200">
          <a:solidFill>
            <a:schemeClr val="tx1"/>
          </a:solidFill>
          <a:latin typeface="+mn-lt"/>
          <a:ea typeface="+mn-ea"/>
          <a:cs typeface="+mn-cs"/>
        </a:defRPr>
      </a:lvl3pPr>
      <a:lvl4pPr marL="1518797" algn="l" defTabSz="506271" rtl="0" eaLnBrk="1" latinLnBrk="0" hangingPunct="1">
        <a:defRPr sz="2000" kern="1200">
          <a:solidFill>
            <a:schemeClr val="tx1"/>
          </a:solidFill>
          <a:latin typeface="+mn-lt"/>
          <a:ea typeface="+mn-ea"/>
          <a:cs typeface="+mn-cs"/>
        </a:defRPr>
      </a:lvl4pPr>
      <a:lvl5pPr marL="2025060" algn="l" defTabSz="506271" rtl="0" eaLnBrk="1" latinLnBrk="0" hangingPunct="1">
        <a:defRPr sz="2000" kern="1200">
          <a:solidFill>
            <a:schemeClr val="tx1"/>
          </a:solidFill>
          <a:latin typeface="+mn-lt"/>
          <a:ea typeface="+mn-ea"/>
          <a:cs typeface="+mn-cs"/>
        </a:defRPr>
      </a:lvl5pPr>
      <a:lvl6pPr marL="2531326" algn="l" defTabSz="506271" rtl="0" eaLnBrk="1" latinLnBrk="0" hangingPunct="1">
        <a:defRPr sz="2000" kern="1200">
          <a:solidFill>
            <a:schemeClr val="tx1"/>
          </a:solidFill>
          <a:latin typeface="+mn-lt"/>
          <a:ea typeface="+mn-ea"/>
          <a:cs typeface="+mn-cs"/>
        </a:defRPr>
      </a:lvl6pPr>
      <a:lvl7pPr marL="3037587" algn="l" defTabSz="506271" rtl="0" eaLnBrk="1" latinLnBrk="0" hangingPunct="1">
        <a:defRPr sz="2000" kern="1200">
          <a:solidFill>
            <a:schemeClr val="tx1"/>
          </a:solidFill>
          <a:latin typeface="+mn-lt"/>
          <a:ea typeface="+mn-ea"/>
          <a:cs typeface="+mn-cs"/>
        </a:defRPr>
      </a:lvl7pPr>
      <a:lvl8pPr marL="3543857" algn="l" defTabSz="506271" rtl="0" eaLnBrk="1" latinLnBrk="0" hangingPunct="1">
        <a:defRPr sz="2000" kern="1200">
          <a:solidFill>
            <a:schemeClr val="tx1"/>
          </a:solidFill>
          <a:latin typeface="+mn-lt"/>
          <a:ea typeface="+mn-ea"/>
          <a:cs typeface="+mn-cs"/>
        </a:defRPr>
      </a:lvl8pPr>
      <a:lvl9pPr marL="4050118" algn="l" defTabSz="506271"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7"/>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10" y="1940696"/>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2926461649"/>
      </p:ext>
    </p:extLst>
  </p:cSld>
  <p:clrMap bg1="lt1" tx1="dk1" bg2="lt2" tx2="dk2" accent1="accent1" accent2="accent2" accent3="accent3" accent4="accent4" accent5="accent5" accent6="accent6" hlink="hlink" folHlink="folHlink"/>
  <p:hf sldNum="0" hdr="0" dt="0"/>
  <p:txStyles>
    <p:titleStyle>
      <a:lvl1pPr algn="l" defTabSz="500112"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0112"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0112"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0112"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0112"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4410" indent="-224410" algn="l" defTabSz="500112"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48824" indent="-224410" algn="l" defTabSz="500112"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250580" indent="-250083" algn="l" defTabSz="500112" rtl="0" eaLnBrk="1" latinLnBrk="0" hangingPunct="1">
        <a:spcBef>
          <a:spcPct val="20000"/>
        </a:spcBef>
        <a:buFont typeface="Arial"/>
        <a:buChar char="•"/>
        <a:defRPr sz="2200" kern="1200">
          <a:solidFill>
            <a:schemeClr val="tx1"/>
          </a:solidFill>
          <a:latin typeface="+mn-lt"/>
          <a:ea typeface="+mn-ea"/>
          <a:cs typeface="+mn-cs"/>
        </a:defRPr>
      </a:lvl7pPr>
      <a:lvl8pPr marL="3750658" indent="-250083" algn="l" defTabSz="500112" rtl="0" eaLnBrk="1" latinLnBrk="0" hangingPunct="1">
        <a:spcBef>
          <a:spcPct val="20000"/>
        </a:spcBef>
        <a:buFont typeface="Arial"/>
        <a:buChar char="•"/>
        <a:defRPr sz="2200" kern="1200">
          <a:solidFill>
            <a:schemeClr val="tx1"/>
          </a:solidFill>
          <a:latin typeface="+mn-lt"/>
          <a:ea typeface="+mn-ea"/>
          <a:cs typeface="+mn-cs"/>
        </a:defRPr>
      </a:lvl8pPr>
      <a:lvl9pPr marL="4250745" indent="-250083" algn="l" defTabSz="5001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0112" rtl="0" eaLnBrk="1" latinLnBrk="0" hangingPunct="1">
        <a:defRPr sz="2000" kern="1200">
          <a:solidFill>
            <a:schemeClr val="tx1"/>
          </a:solidFill>
          <a:latin typeface="+mn-lt"/>
          <a:ea typeface="+mn-ea"/>
          <a:cs typeface="+mn-cs"/>
        </a:defRPr>
      </a:lvl1pPr>
      <a:lvl2pPr marL="500112" algn="l" defTabSz="500112" rtl="0" eaLnBrk="1" latinLnBrk="0" hangingPunct="1">
        <a:defRPr sz="2000" kern="1200">
          <a:solidFill>
            <a:schemeClr val="tx1"/>
          </a:solidFill>
          <a:latin typeface="+mn-lt"/>
          <a:ea typeface="+mn-ea"/>
          <a:cs typeface="+mn-cs"/>
        </a:defRPr>
      </a:lvl2pPr>
      <a:lvl3pPr marL="1000216" algn="l" defTabSz="500112" rtl="0" eaLnBrk="1" latinLnBrk="0" hangingPunct="1">
        <a:defRPr sz="2000" kern="1200">
          <a:solidFill>
            <a:schemeClr val="tx1"/>
          </a:solidFill>
          <a:latin typeface="+mn-lt"/>
          <a:ea typeface="+mn-ea"/>
          <a:cs typeface="+mn-cs"/>
        </a:defRPr>
      </a:lvl3pPr>
      <a:lvl4pPr marL="1500278" algn="l" defTabSz="500112" rtl="0" eaLnBrk="1" latinLnBrk="0" hangingPunct="1">
        <a:defRPr sz="2000" kern="1200">
          <a:solidFill>
            <a:schemeClr val="tx1"/>
          </a:solidFill>
          <a:latin typeface="+mn-lt"/>
          <a:ea typeface="+mn-ea"/>
          <a:cs typeface="+mn-cs"/>
        </a:defRPr>
      </a:lvl4pPr>
      <a:lvl5pPr marL="2000372" algn="l" defTabSz="500112" rtl="0" eaLnBrk="1" latinLnBrk="0" hangingPunct="1">
        <a:defRPr sz="2000" kern="1200">
          <a:solidFill>
            <a:schemeClr val="tx1"/>
          </a:solidFill>
          <a:latin typeface="+mn-lt"/>
          <a:ea typeface="+mn-ea"/>
          <a:cs typeface="+mn-cs"/>
        </a:defRPr>
      </a:lvl5pPr>
      <a:lvl6pPr marL="2500443" algn="l" defTabSz="500112" rtl="0" eaLnBrk="1" latinLnBrk="0" hangingPunct="1">
        <a:defRPr sz="2000" kern="1200">
          <a:solidFill>
            <a:schemeClr val="tx1"/>
          </a:solidFill>
          <a:latin typeface="+mn-lt"/>
          <a:ea typeface="+mn-ea"/>
          <a:cs typeface="+mn-cs"/>
        </a:defRPr>
      </a:lvl6pPr>
      <a:lvl7pPr marL="3000537" algn="l" defTabSz="500112" rtl="0" eaLnBrk="1" latinLnBrk="0" hangingPunct="1">
        <a:defRPr sz="2000" kern="1200">
          <a:solidFill>
            <a:schemeClr val="tx1"/>
          </a:solidFill>
          <a:latin typeface="+mn-lt"/>
          <a:ea typeface="+mn-ea"/>
          <a:cs typeface="+mn-cs"/>
        </a:defRPr>
      </a:lvl7pPr>
      <a:lvl8pPr marL="3500619" algn="l" defTabSz="500112" rtl="0" eaLnBrk="1" latinLnBrk="0" hangingPunct="1">
        <a:defRPr sz="2000" kern="1200">
          <a:solidFill>
            <a:schemeClr val="tx1"/>
          </a:solidFill>
          <a:latin typeface="+mn-lt"/>
          <a:ea typeface="+mn-ea"/>
          <a:cs typeface="+mn-cs"/>
        </a:defRPr>
      </a:lvl8pPr>
      <a:lvl9pPr marL="4000703" algn="l" defTabSz="500112"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7"/>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10" y="1940692"/>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3824204033"/>
      </p:ext>
    </p:extLst>
  </p:cSld>
  <p:clrMap bg1="lt1" tx1="dk1" bg2="lt2" tx2="dk2" accent1="accent1" accent2="accent2" accent3="accent3" accent4="accent4" accent5="accent5" accent6="accent6" hlink="hlink" folHlink="folHlink"/>
  <p:hf sldNum="0" hdr="0" dt="0"/>
  <p:txStyles>
    <p:titleStyle>
      <a:lvl1pPr algn="l" defTabSz="500288"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0288"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0288"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0288"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0288"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4488" indent="-224488" algn="l" defTabSz="500288"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48982" indent="-224488" algn="l" defTabSz="500288"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251720" indent="-250170" algn="l" defTabSz="500288" rtl="0" eaLnBrk="1" latinLnBrk="0" hangingPunct="1">
        <a:spcBef>
          <a:spcPct val="20000"/>
        </a:spcBef>
        <a:buFont typeface="Arial"/>
        <a:buChar char="•"/>
        <a:defRPr sz="2200" kern="1200">
          <a:solidFill>
            <a:schemeClr val="tx1"/>
          </a:solidFill>
          <a:latin typeface="+mn-lt"/>
          <a:ea typeface="+mn-ea"/>
          <a:cs typeface="+mn-cs"/>
        </a:defRPr>
      </a:lvl7pPr>
      <a:lvl8pPr marL="3751975" indent="-250170" algn="l" defTabSz="500288" rtl="0" eaLnBrk="1" latinLnBrk="0" hangingPunct="1">
        <a:spcBef>
          <a:spcPct val="20000"/>
        </a:spcBef>
        <a:buFont typeface="Arial"/>
        <a:buChar char="•"/>
        <a:defRPr sz="2200" kern="1200">
          <a:solidFill>
            <a:schemeClr val="tx1"/>
          </a:solidFill>
          <a:latin typeface="+mn-lt"/>
          <a:ea typeface="+mn-ea"/>
          <a:cs typeface="+mn-cs"/>
        </a:defRPr>
      </a:lvl8pPr>
      <a:lvl9pPr marL="4252236" indent="-250170" algn="l" defTabSz="50028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0288" rtl="0" eaLnBrk="1" latinLnBrk="0" hangingPunct="1">
        <a:defRPr sz="2000" kern="1200">
          <a:solidFill>
            <a:schemeClr val="tx1"/>
          </a:solidFill>
          <a:latin typeface="+mn-lt"/>
          <a:ea typeface="+mn-ea"/>
          <a:cs typeface="+mn-cs"/>
        </a:defRPr>
      </a:lvl1pPr>
      <a:lvl2pPr marL="500288" algn="l" defTabSz="500288" rtl="0" eaLnBrk="1" latinLnBrk="0" hangingPunct="1">
        <a:defRPr sz="2000" kern="1200">
          <a:solidFill>
            <a:schemeClr val="tx1"/>
          </a:solidFill>
          <a:latin typeface="+mn-lt"/>
          <a:ea typeface="+mn-ea"/>
          <a:cs typeface="+mn-cs"/>
        </a:defRPr>
      </a:lvl2pPr>
      <a:lvl3pPr marL="1000567" algn="l" defTabSz="500288" rtl="0" eaLnBrk="1" latinLnBrk="0" hangingPunct="1">
        <a:defRPr sz="2000" kern="1200">
          <a:solidFill>
            <a:schemeClr val="tx1"/>
          </a:solidFill>
          <a:latin typeface="+mn-lt"/>
          <a:ea typeface="+mn-ea"/>
          <a:cs typeface="+mn-cs"/>
        </a:defRPr>
      </a:lvl3pPr>
      <a:lvl4pPr marL="1500804" algn="l" defTabSz="500288" rtl="0" eaLnBrk="1" latinLnBrk="0" hangingPunct="1">
        <a:defRPr sz="2000" kern="1200">
          <a:solidFill>
            <a:schemeClr val="tx1"/>
          </a:solidFill>
          <a:latin typeface="+mn-lt"/>
          <a:ea typeface="+mn-ea"/>
          <a:cs typeface="+mn-cs"/>
        </a:defRPr>
      </a:lvl4pPr>
      <a:lvl5pPr marL="2001074" algn="l" defTabSz="500288" rtl="0" eaLnBrk="1" latinLnBrk="0" hangingPunct="1">
        <a:defRPr sz="2000" kern="1200">
          <a:solidFill>
            <a:schemeClr val="tx1"/>
          </a:solidFill>
          <a:latin typeface="+mn-lt"/>
          <a:ea typeface="+mn-ea"/>
          <a:cs typeface="+mn-cs"/>
        </a:defRPr>
      </a:lvl5pPr>
      <a:lvl6pPr marL="2501321" algn="l" defTabSz="500288" rtl="0" eaLnBrk="1" latinLnBrk="0" hangingPunct="1">
        <a:defRPr sz="2000" kern="1200">
          <a:solidFill>
            <a:schemeClr val="tx1"/>
          </a:solidFill>
          <a:latin typeface="+mn-lt"/>
          <a:ea typeface="+mn-ea"/>
          <a:cs typeface="+mn-cs"/>
        </a:defRPr>
      </a:lvl6pPr>
      <a:lvl7pPr marL="3001590" algn="l" defTabSz="500288" rtl="0" eaLnBrk="1" latinLnBrk="0" hangingPunct="1">
        <a:defRPr sz="2000" kern="1200">
          <a:solidFill>
            <a:schemeClr val="tx1"/>
          </a:solidFill>
          <a:latin typeface="+mn-lt"/>
          <a:ea typeface="+mn-ea"/>
          <a:cs typeface="+mn-cs"/>
        </a:defRPr>
      </a:lvl7pPr>
      <a:lvl8pPr marL="3501847" algn="l" defTabSz="500288" rtl="0" eaLnBrk="1" latinLnBrk="0" hangingPunct="1">
        <a:defRPr sz="2000" kern="1200">
          <a:solidFill>
            <a:schemeClr val="tx1"/>
          </a:solidFill>
          <a:latin typeface="+mn-lt"/>
          <a:ea typeface="+mn-ea"/>
          <a:cs typeface="+mn-cs"/>
        </a:defRPr>
      </a:lvl8pPr>
      <a:lvl9pPr marL="4002107" algn="l" defTabSz="500288"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7"/>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10" y="1940683"/>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4247302771"/>
      </p:ext>
    </p:extLst>
  </p:cSld>
  <p:clrMap bg1="lt1" tx1="dk1" bg2="lt2" tx2="dk2" accent1="accent1" accent2="accent2" accent3="accent3" accent4="accent4" accent5="accent5" accent6="accent6" hlink="hlink" folHlink="folHlink"/>
  <p:hf sldNum="0" hdr="0" dt="0"/>
  <p:txStyles>
    <p:titleStyle>
      <a:lvl1pPr algn="l" defTabSz="500755"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0755"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0755"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0755"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0755"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4696" indent="-224696" algn="l" defTabSz="500755"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49403" indent="-224696" algn="l" defTabSz="500755"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254761" indent="-250404" algn="l" defTabSz="500755" rtl="0" eaLnBrk="1" latinLnBrk="0" hangingPunct="1">
        <a:spcBef>
          <a:spcPct val="20000"/>
        </a:spcBef>
        <a:buFont typeface="Arial"/>
        <a:buChar char="•"/>
        <a:defRPr sz="2200" kern="1200">
          <a:solidFill>
            <a:schemeClr val="tx1"/>
          </a:solidFill>
          <a:latin typeface="+mn-lt"/>
          <a:ea typeface="+mn-ea"/>
          <a:cs typeface="+mn-cs"/>
        </a:defRPr>
      </a:lvl7pPr>
      <a:lvl8pPr marL="3755487" indent="-250404" algn="l" defTabSz="500755" rtl="0" eaLnBrk="1" latinLnBrk="0" hangingPunct="1">
        <a:spcBef>
          <a:spcPct val="20000"/>
        </a:spcBef>
        <a:buFont typeface="Arial"/>
        <a:buChar char="•"/>
        <a:defRPr sz="2200" kern="1200">
          <a:solidFill>
            <a:schemeClr val="tx1"/>
          </a:solidFill>
          <a:latin typeface="+mn-lt"/>
          <a:ea typeface="+mn-ea"/>
          <a:cs typeface="+mn-cs"/>
        </a:defRPr>
      </a:lvl8pPr>
      <a:lvl9pPr marL="4256217" indent="-250404" algn="l" defTabSz="50075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0755" rtl="0" eaLnBrk="1" latinLnBrk="0" hangingPunct="1">
        <a:defRPr sz="2000" kern="1200">
          <a:solidFill>
            <a:schemeClr val="tx1"/>
          </a:solidFill>
          <a:latin typeface="+mn-lt"/>
          <a:ea typeface="+mn-ea"/>
          <a:cs typeface="+mn-cs"/>
        </a:defRPr>
      </a:lvl1pPr>
      <a:lvl2pPr marL="500755" algn="l" defTabSz="500755" rtl="0" eaLnBrk="1" latinLnBrk="0" hangingPunct="1">
        <a:defRPr sz="2000" kern="1200">
          <a:solidFill>
            <a:schemeClr val="tx1"/>
          </a:solidFill>
          <a:latin typeface="+mn-lt"/>
          <a:ea typeface="+mn-ea"/>
          <a:cs typeface="+mn-cs"/>
        </a:defRPr>
      </a:lvl2pPr>
      <a:lvl3pPr marL="1001503" algn="l" defTabSz="500755" rtl="0" eaLnBrk="1" latinLnBrk="0" hangingPunct="1">
        <a:defRPr sz="2000" kern="1200">
          <a:solidFill>
            <a:schemeClr val="tx1"/>
          </a:solidFill>
          <a:latin typeface="+mn-lt"/>
          <a:ea typeface="+mn-ea"/>
          <a:cs typeface="+mn-cs"/>
        </a:defRPr>
      </a:lvl3pPr>
      <a:lvl4pPr marL="1502208" algn="l" defTabSz="500755" rtl="0" eaLnBrk="1" latinLnBrk="0" hangingPunct="1">
        <a:defRPr sz="2000" kern="1200">
          <a:solidFill>
            <a:schemeClr val="tx1"/>
          </a:solidFill>
          <a:latin typeface="+mn-lt"/>
          <a:ea typeface="+mn-ea"/>
          <a:cs typeface="+mn-cs"/>
        </a:defRPr>
      </a:lvl4pPr>
      <a:lvl5pPr marL="2002946" algn="l" defTabSz="500755" rtl="0" eaLnBrk="1" latinLnBrk="0" hangingPunct="1">
        <a:defRPr sz="2000" kern="1200">
          <a:solidFill>
            <a:schemeClr val="tx1"/>
          </a:solidFill>
          <a:latin typeface="+mn-lt"/>
          <a:ea typeface="+mn-ea"/>
          <a:cs typeface="+mn-cs"/>
        </a:defRPr>
      </a:lvl5pPr>
      <a:lvl6pPr marL="2503661" algn="l" defTabSz="500755" rtl="0" eaLnBrk="1" latinLnBrk="0" hangingPunct="1">
        <a:defRPr sz="2000" kern="1200">
          <a:solidFill>
            <a:schemeClr val="tx1"/>
          </a:solidFill>
          <a:latin typeface="+mn-lt"/>
          <a:ea typeface="+mn-ea"/>
          <a:cs typeface="+mn-cs"/>
        </a:defRPr>
      </a:lvl6pPr>
      <a:lvl7pPr marL="3004398" algn="l" defTabSz="500755" rtl="0" eaLnBrk="1" latinLnBrk="0" hangingPunct="1">
        <a:defRPr sz="2000" kern="1200">
          <a:solidFill>
            <a:schemeClr val="tx1"/>
          </a:solidFill>
          <a:latin typeface="+mn-lt"/>
          <a:ea typeface="+mn-ea"/>
          <a:cs typeface="+mn-cs"/>
        </a:defRPr>
      </a:lvl7pPr>
      <a:lvl8pPr marL="3505122" algn="l" defTabSz="500755" rtl="0" eaLnBrk="1" latinLnBrk="0" hangingPunct="1">
        <a:defRPr sz="2000" kern="1200">
          <a:solidFill>
            <a:schemeClr val="tx1"/>
          </a:solidFill>
          <a:latin typeface="+mn-lt"/>
          <a:ea typeface="+mn-ea"/>
          <a:cs typeface="+mn-cs"/>
        </a:defRPr>
      </a:lvl8pPr>
      <a:lvl9pPr marL="4005851" algn="l" defTabSz="500755"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7"/>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10" y="1940677"/>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2720084074"/>
      </p:ext>
    </p:extLst>
  </p:cSld>
  <p:clrMap bg1="lt1" tx1="dk1" bg2="lt2" tx2="dk2" accent1="accent1" accent2="accent2" accent3="accent3" accent4="accent4" accent5="accent5" accent6="accent6" hlink="hlink" folHlink="folHlink"/>
  <p:hf sldNum="0" hdr="0" dt="0"/>
  <p:txStyles>
    <p:titleStyle>
      <a:lvl1pPr algn="l" defTabSz="501048"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1048"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1048"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1048"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1048"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4827" indent="-224827" algn="l" defTabSz="501048"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49665" indent="-224827" algn="l" defTabSz="501048"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256661" indent="-250550" algn="l" defTabSz="501048" rtl="0" eaLnBrk="1" latinLnBrk="0" hangingPunct="1">
        <a:spcBef>
          <a:spcPct val="20000"/>
        </a:spcBef>
        <a:buFont typeface="Arial"/>
        <a:buChar char="•"/>
        <a:defRPr sz="2200" kern="1200">
          <a:solidFill>
            <a:schemeClr val="tx1"/>
          </a:solidFill>
          <a:latin typeface="+mn-lt"/>
          <a:ea typeface="+mn-ea"/>
          <a:cs typeface="+mn-cs"/>
        </a:defRPr>
      </a:lvl7pPr>
      <a:lvl8pPr marL="3757682" indent="-250550" algn="l" defTabSz="501048" rtl="0" eaLnBrk="1" latinLnBrk="0" hangingPunct="1">
        <a:spcBef>
          <a:spcPct val="20000"/>
        </a:spcBef>
        <a:buFont typeface="Arial"/>
        <a:buChar char="•"/>
        <a:defRPr sz="2200" kern="1200">
          <a:solidFill>
            <a:schemeClr val="tx1"/>
          </a:solidFill>
          <a:latin typeface="+mn-lt"/>
          <a:ea typeface="+mn-ea"/>
          <a:cs typeface="+mn-cs"/>
        </a:defRPr>
      </a:lvl8pPr>
      <a:lvl9pPr marL="4258707" indent="-250550" algn="l" defTabSz="50104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1048" rtl="0" eaLnBrk="1" latinLnBrk="0" hangingPunct="1">
        <a:defRPr sz="2000" kern="1200">
          <a:solidFill>
            <a:schemeClr val="tx1"/>
          </a:solidFill>
          <a:latin typeface="+mn-lt"/>
          <a:ea typeface="+mn-ea"/>
          <a:cs typeface="+mn-cs"/>
        </a:defRPr>
      </a:lvl1pPr>
      <a:lvl2pPr marL="501048" algn="l" defTabSz="501048" rtl="0" eaLnBrk="1" latinLnBrk="0" hangingPunct="1">
        <a:defRPr sz="2000" kern="1200">
          <a:solidFill>
            <a:schemeClr val="tx1"/>
          </a:solidFill>
          <a:latin typeface="+mn-lt"/>
          <a:ea typeface="+mn-ea"/>
          <a:cs typeface="+mn-cs"/>
        </a:defRPr>
      </a:lvl2pPr>
      <a:lvl3pPr marL="1002088" algn="l" defTabSz="501048" rtl="0" eaLnBrk="1" latinLnBrk="0" hangingPunct="1">
        <a:defRPr sz="2000" kern="1200">
          <a:solidFill>
            <a:schemeClr val="tx1"/>
          </a:solidFill>
          <a:latin typeface="+mn-lt"/>
          <a:ea typeface="+mn-ea"/>
          <a:cs typeface="+mn-cs"/>
        </a:defRPr>
      </a:lvl3pPr>
      <a:lvl4pPr marL="1503085" algn="l" defTabSz="501048" rtl="0" eaLnBrk="1" latinLnBrk="0" hangingPunct="1">
        <a:defRPr sz="2000" kern="1200">
          <a:solidFill>
            <a:schemeClr val="tx1"/>
          </a:solidFill>
          <a:latin typeface="+mn-lt"/>
          <a:ea typeface="+mn-ea"/>
          <a:cs typeface="+mn-cs"/>
        </a:defRPr>
      </a:lvl4pPr>
      <a:lvl5pPr marL="2004116" algn="l" defTabSz="501048" rtl="0" eaLnBrk="1" latinLnBrk="0" hangingPunct="1">
        <a:defRPr sz="2000" kern="1200">
          <a:solidFill>
            <a:schemeClr val="tx1"/>
          </a:solidFill>
          <a:latin typeface="+mn-lt"/>
          <a:ea typeface="+mn-ea"/>
          <a:cs typeface="+mn-cs"/>
        </a:defRPr>
      </a:lvl5pPr>
      <a:lvl6pPr marL="2505126" algn="l" defTabSz="501048" rtl="0" eaLnBrk="1" latinLnBrk="0" hangingPunct="1">
        <a:defRPr sz="2000" kern="1200">
          <a:solidFill>
            <a:schemeClr val="tx1"/>
          </a:solidFill>
          <a:latin typeface="+mn-lt"/>
          <a:ea typeface="+mn-ea"/>
          <a:cs typeface="+mn-cs"/>
        </a:defRPr>
      </a:lvl6pPr>
      <a:lvl7pPr marL="3006153" algn="l" defTabSz="501048" rtl="0" eaLnBrk="1" latinLnBrk="0" hangingPunct="1">
        <a:defRPr sz="2000" kern="1200">
          <a:solidFill>
            <a:schemeClr val="tx1"/>
          </a:solidFill>
          <a:latin typeface="+mn-lt"/>
          <a:ea typeface="+mn-ea"/>
          <a:cs typeface="+mn-cs"/>
        </a:defRPr>
      </a:lvl7pPr>
      <a:lvl8pPr marL="3507171" algn="l" defTabSz="501048" rtl="0" eaLnBrk="1" latinLnBrk="0" hangingPunct="1">
        <a:defRPr sz="2000" kern="1200">
          <a:solidFill>
            <a:schemeClr val="tx1"/>
          </a:solidFill>
          <a:latin typeface="+mn-lt"/>
          <a:ea typeface="+mn-ea"/>
          <a:cs typeface="+mn-cs"/>
        </a:defRPr>
      </a:lvl8pPr>
      <a:lvl9pPr marL="4008191" algn="l" defTabSz="501048"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7"/>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10" y="1940658"/>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2659490510"/>
      </p:ext>
    </p:extLst>
  </p:cSld>
  <p:clrMap bg1="lt1" tx1="dk1" bg2="lt2" tx2="dk2" accent1="accent1" accent2="accent2" accent3="accent3" accent4="accent4" accent5="accent5" accent6="accent6" hlink="hlink" folHlink="folHlink"/>
  <p:hf sldNum="0" hdr="0" dt="0"/>
  <p:txStyles>
    <p:titleStyle>
      <a:lvl1pPr algn="l" defTabSz="502042"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2042"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2042"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2042"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2042"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5276" indent="-225276" algn="l" defTabSz="502042"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0558" indent="-225276" algn="l" defTabSz="502042"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263139" indent="-251047" algn="l" defTabSz="502042" rtl="0" eaLnBrk="1" latinLnBrk="0" hangingPunct="1">
        <a:spcBef>
          <a:spcPct val="20000"/>
        </a:spcBef>
        <a:buFont typeface="Arial"/>
        <a:buChar char="•"/>
        <a:defRPr sz="2200" kern="1200">
          <a:solidFill>
            <a:schemeClr val="tx1"/>
          </a:solidFill>
          <a:latin typeface="+mn-lt"/>
          <a:ea typeface="+mn-ea"/>
          <a:cs typeface="+mn-cs"/>
        </a:defRPr>
      </a:lvl7pPr>
      <a:lvl8pPr marL="3765157" indent="-251047" algn="l" defTabSz="502042" rtl="0" eaLnBrk="1" latinLnBrk="0" hangingPunct="1">
        <a:spcBef>
          <a:spcPct val="20000"/>
        </a:spcBef>
        <a:buFont typeface="Arial"/>
        <a:buChar char="•"/>
        <a:defRPr sz="2200" kern="1200">
          <a:solidFill>
            <a:schemeClr val="tx1"/>
          </a:solidFill>
          <a:latin typeface="+mn-lt"/>
          <a:ea typeface="+mn-ea"/>
          <a:cs typeface="+mn-cs"/>
        </a:defRPr>
      </a:lvl8pPr>
      <a:lvl9pPr marL="4267178" indent="-251047" algn="l" defTabSz="50204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2042" rtl="0" eaLnBrk="1" latinLnBrk="0" hangingPunct="1">
        <a:defRPr sz="2000" kern="1200">
          <a:solidFill>
            <a:schemeClr val="tx1"/>
          </a:solidFill>
          <a:latin typeface="+mn-lt"/>
          <a:ea typeface="+mn-ea"/>
          <a:cs typeface="+mn-cs"/>
        </a:defRPr>
      </a:lvl1pPr>
      <a:lvl2pPr marL="502042" algn="l" defTabSz="502042" rtl="0" eaLnBrk="1" latinLnBrk="0" hangingPunct="1">
        <a:defRPr sz="2000" kern="1200">
          <a:solidFill>
            <a:schemeClr val="tx1"/>
          </a:solidFill>
          <a:latin typeface="+mn-lt"/>
          <a:ea typeface="+mn-ea"/>
          <a:cs typeface="+mn-cs"/>
        </a:defRPr>
      </a:lvl2pPr>
      <a:lvl3pPr marL="1004077" algn="l" defTabSz="502042" rtl="0" eaLnBrk="1" latinLnBrk="0" hangingPunct="1">
        <a:defRPr sz="2000" kern="1200">
          <a:solidFill>
            <a:schemeClr val="tx1"/>
          </a:solidFill>
          <a:latin typeface="+mn-lt"/>
          <a:ea typeface="+mn-ea"/>
          <a:cs typeface="+mn-cs"/>
        </a:defRPr>
      </a:lvl3pPr>
      <a:lvl4pPr marL="1506073" algn="l" defTabSz="502042" rtl="0" eaLnBrk="1" latinLnBrk="0" hangingPunct="1">
        <a:defRPr sz="2000" kern="1200">
          <a:solidFill>
            <a:schemeClr val="tx1"/>
          </a:solidFill>
          <a:latin typeface="+mn-lt"/>
          <a:ea typeface="+mn-ea"/>
          <a:cs typeface="+mn-cs"/>
        </a:defRPr>
      </a:lvl4pPr>
      <a:lvl5pPr marL="2008094" algn="l" defTabSz="502042" rtl="0" eaLnBrk="1" latinLnBrk="0" hangingPunct="1">
        <a:defRPr sz="2000" kern="1200">
          <a:solidFill>
            <a:schemeClr val="tx1"/>
          </a:solidFill>
          <a:latin typeface="+mn-lt"/>
          <a:ea typeface="+mn-ea"/>
          <a:cs typeface="+mn-cs"/>
        </a:defRPr>
      </a:lvl5pPr>
      <a:lvl6pPr marL="2510109" algn="l" defTabSz="502042" rtl="0" eaLnBrk="1" latinLnBrk="0" hangingPunct="1">
        <a:defRPr sz="2000" kern="1200">
          <a:solidFill>
            <a:schemeClr val="tx1"/>
          </a:solidFill>
          <a:latin typeface="+mn-lt"/>
          <a:ea typeface="+mn-ea"/>
          <a:cs typeface="+mn-cs"/>
        </a:defRPr>
      </a:lvl6pPr>
      <a:lvl7pPr marL="3012125" algn="l" defTabSz="502042" rtl="0" eaLnBrk="1" latinLnBrk="0" hangingPunct="1">
        <a:defRPr sz="2000" kern="1200">
          <a:solidFill>
            <a:schemeClr val="tx1"/>
          </a:solidFill>
          <a:latin typeface="+mn-lt"/>
          <a:ea typeface="+mn-ea"/>
          <a:cs typeface="+mn-cs"/>
        </a:defRPr>
      </a:lvl7pPr>
      <a:lvl8pPr marL="3514146" algn="l" defTabSz="502042" rtl="0" eaLnBrk="1" latinLnBrk="0" hangingPunct="1">
        <a:defRPr sz="2000" kern="1200">
          <a:solidFill>
            <a:schemeClr val="tx1"/>
          </a:solidFill>
          <a:latin typeface="+mn-lt"/>
          <a:ea typeface="+mn-ea"/>
          <a:cs typeface="+mn-cs"/>
        </a:defRPr>
      </a:lvl8pPr>
      <a:lvl9pPr marL="4016165" algn="l" defTabSz="502042"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7"/>
            <a:ext cx="9144000" cy="594360"/>
          </a:xfrm>
          <a:prstGeom prst="rect">
            <a:avLst/>
          </a:prstGeom>
        </p:spPr>
        <p:txBody>
          <a:bodyPr vert="horz" lIns="0" tIns="0" rIns="0" bIns="0" rtlCol="0" anchor="t" anchorCtr="0">
            <a:noAutofit/>
          </a:bodyPr>
          <a:lstStyle/>
          <a:p>
            <a:r>
              <a:rPr lang="en-US" dirty="0" smtClean="0"/>
              <a:t>Title (or First Level)</a:t>
            </a:r>
            <a:br>
              <a:rPr lang="en-US" dirty="0" smtClean="0"/>
            </a:br>
            <a:endParaRPr lang="en-US" dirty="0"/>
          </a:p>
        </p:txBody>
      </p:sp>
      <p:sp>
        <p:nvSpPr>
          <p:cNvPr id="7" name="Text Placeholder 6"/>
          <p:cNvSpPr>
            <a:spLocks noGrp="1"/>
          </p:cNvSpPr>
          <p:nvPr>
            <p:ph type="body" idx="1"/>
          </p:nvPr>
        </p:nvSpPr>
        <p:spPr>
          <a:xfrm>
            <a:off x="460710" y="1940650"/>
            <a:ext cx="9144000" cy="4780959"/>
          </a:xfrm>
          <a:prstGeom prst="rect">
            <a:avLst/>
          </a:prstGeom>
        </p:spPr>
        <p:txBody>
          <a:bodyPr vert="horz" lIns="0" tIns="0" rIns="0" bIns="0" rtlCol="0">
            <a:no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1875934069"/>
      </p:ext>
    </p:extLst>
  </p:cSld>
  <p:clrMap bg1="lt1" tx1="dk1" bg2="lt2" tx2="dk2" accent1="accent1" accent2="accent2" accent3="accent3" accent4="accent4" accent5="accent5" accent6="accent6" hlink="hlink" folHlink="folHlink"/>
  <p:hf sldNum="0" hdr="0" dt="0"/>
  <p:txStyles>
    <p:titleStyle>
      <a:lvl1pPr algn="l" defTabSz="502451"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2451"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2451"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2451"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2451"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5461" indent="-225461" algn="l" defTabSz="502451"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0927" indent="-225461" algn="l" defTabSz="502451"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265810" indent="-251252" algn="l" defTabSz="502451" rtl="0" eaLnBrk="1" latinLnBrk="0" hangingPunct="1">
        <a:spcBef>
          <a:spcPct val="20000"/>
        </a:spcBef>
        <a:buFont typeface="Arial"/>
        <a:buChar char="•"/>
        <a:defRPr sz="2200" kern="1200">
          <a:solidFill>
            <a:schemeClr val="tx1"/>
          </a:solidFill>
          <a:latin typeface="+mn-lt"/>
          <a:ea typeface="+mn-ea"/>
          <a:cs typeface="+mn-cs"/>
        </a:defRPr>
      </a:lvl7pPr>
      <a:lvl8pPr marL="3768239" indent="-251252" algn="l" defTabSz="502451" rtl="0" eaLnBrk="1" latinLnBrk="0" hangingPunct="1">
        <a:spcBef>
          <a:spcPct val="20000"/>
        </a:spcBef>
        <a:buFont typeface="Arial"/>
        <a:buChar char="•"/>
        <a:defRPr sz="2200" kern="1200">
          <a:solidFill>
            <a:schemeClr val="tx1"/>
          </a:solidFill>
          <a:latin typeface="+mn-lt"/>
          <a:ea typeface="+mn-ea"/>
          <a:cs typeface="+mn-cs"/>
        </a:defRPr>
      </a:lvl8pPr>
      <a:lvl9pPr marL="4270672" indent="-251252" algn="l" defTabSz="502451"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2451" rtl="0" eaLnBrk="1" latinLnBrk="0" hangingPunct="1">
        <a:defRPr sz="2000" kern="1200">
          <a:solidFill>
            <a:schemeClr val="tx1"/>
          </a:solidFill>
          <a:latin typeface="+mn-lt"/>
          <a:ea typeface="+mn-ea"/>
          <a:cs typeface="+mn-cs"/>
        </a:defRPr>
      </a:lvl1pPr>
      <a:lvl2pPr marL="502451" algn="l" defTabSz="502451" rtl="0" eaLnBrk="1" latinLnBrk="0" hangingPunct="1">
        <a:defRPr sz="2000" kern="1200">
          <a:solidFill>
            <a:schemeClr val="tx1"/>
          </a:solidFill>
          <a:latin typeface="+mn-lt"/>
          <a:ea typeface="+mn-ea"/>
          <a:cs typeface="+mn-cs"/>
        </a:defRPr>
      </a:lvl2pPr>
      <a:lvl3pPr marL="1004896" algn="l" defTabSz="502451" rtl="0" eaLnBrk="1" latinLnBrk="0" hangingPunct="1">
        <a:defRPr sz="2000" kern="1200">
          <a:solidFill>
            <a:schemeClr val="tx1"/>
          </a:solidFill>
          <a:latin typeface="+mn-lt"/>
          <a:ea typeface="+mn-ea"/>
          <a:cs typeface="+mn-cs"/>
        </a:defRPr>
      </a:lvl3pPr>
      <a:lvl4pPr marL="1507306" algn="l" defTabSz="502451" rtl="0" eaLnBrk="1" latinLnBrk="0" hangingPunct="1">
        <a:defRPr sz="2000" kern="1200">
          <a:solidFill>
            <a:schemeClr val="tx1"/>
          </a:solidFill>
          <a:latin typeface="+mn-lt"/>
          <a:ea typeface="+mn-ea"/>
          <a:cs typeface="+mn-cs"/>
        </a:defRPr>
      </a:lvl4pPr>
      <a:lvl5pPr marL="2009733" algn="l" defTabSz="502451" rtl="0" eaLnBrk="1" latinLnBrk="0" hangingPunct="1">
        <a:defRPr sz="2000" kern="1200">
          <a:solidFill>
            <a:schemeClr val="tx1"/>
          </a:solidFill>
          <a:latin typeface="+mn-lt"/>
          <a:ea typeface="+mn-ea"/>
          <a:cs typeface="+mn-cs"/>
        </a:defRPr>
      </a:lvl5pPr>
      <a:lvl6pPr marL="2512163" algn="l" defTabSz="502451" rtl="0" eaLnBrk="1" latinLnBrk="0" hangingPunct="1">
        <a:defRPr sz="2000" kern="1200">
          <a:solidFill>
            <a:schemeClr val="tx1"/>
          </a:solidFill>
          <a:latin typeface="+mn-lt"/>
          <a:ea typeface="+mn-ea"/>
          <a:cs typeface="+mn-cs"/>
        </a:defRPr>
      </a:lvl6pPr>
      <a:lvl7pPr marL="3014591" algn="l" defTabSz="502451" rtl="0" eaLnBrk="1" latinLnBrk="0" hangingPunct="1">
        <a:defRPr sz="2000" kern="1200">
          <a:solidFill>
            <a:schemeClr val="tx1"/>
          </a:solidFill>
          <a:latin typeface="+mn-lt"/>
          <a:ea typeface="+mn-ea"/>
          <a:cs typeface="+mn-cs"/>
        </a:defRPr>
      </a:lvl7pPr>
      <a:lvl8pPr marL="3517024" algn="l" defTabSz="502451" rtl="0" eaLnBrk="1" latinLnBrk="0" hangingPunct="1">
        <a:defRPr sz="2000" kern="1200">
          <a:solidFill>
            <a:schemeClr val="tx1"/>
          </a:solidFill>
          <a:latin typeface="+mn-lt"/>
          <a:ea typeface="+mn-ea"/>
          <a:cs typeface="+mn-cs"/>
        </a:defRPr>
      </a:lvl8pPr>
      <a:lvl9pPr marL="4019454" algn="l" defTabSz="502451" rtl="0" eaLnBrk="1" latinLnBrk="0" hangingPunct="1">
        <a:defRPr sz="2000" kern="1200">
          <a:solidFill>
            <a:schemeClr val="tx1"/>
          </a:solidFill>
          <a:latin typeface="+mn-lt"/>
          <a:ea typeface="+mn-ea"/>
          <a:cs typeface="+mn-cs"/>
        </a:defRPr>
      </a:lvl9pPr>
    </p:otherStyle>
  </p:txStyles>
</p:sldMaster>
</file>

<file path=ppt/slideUpdateInfo/_rels/slideUpdateInfo1.xml.rels><?xml version="1.0" encoding="UTF-8" standalone="yes"?>
<Relationships xmlns="http://schemas.openxmlformats.org/package/2006/relationships"><Relationship Id="rId1" Type="http://schemas.openxmlformats.org/officeDocument/2006/relationships/slideUpdateUrl" Target="http://collaboration.corp.pjc.com/PFS/Banking/Slide%20Library" TargetMode="External"/></Relationships>
</file>

<file path=ppt/slideUpdateInfo/_rels/slideUpdateInfo2.xml.rels><?xml version="1.0" encoding="UTF-8" standalone="yes"?>
<Relationships xmlns="http://schemas.openxmlformats.org/package/2006/relationships"><Relationship Id="rId1" Type="http://schemas.openxmlformats.org/officeDocument/2006/relationships/slideUpdateUrl" Target="http://collaboration.corp.pjc.com/PFS/Banking/Slide%20Library" TargetMode="External"/></Relationships>
</file>

<file path=ppt/slideUpdateInfo/_rels/slideUpdateInfo3.xml.rels><?xml version="1.0" encoding="UTF-8" standalone="yes"?>
<Relationships xmlns="http://schemas.openxmlformats.org/package/2006/relationships"><Relationship Id="rId1" Type="http://schemas.openxmlformats.org/officeDocument/2006/relationships/slideUpdateUrl" Target="http://collaboration.corp.pjc.com/PFS/Banking/Slide%20Library" TargetMode="External"/></Relationships>
</file>

<file path=ppt/slideUpdateInfo/_rels/slideUpdateInfo4.xml.rels><?xml version="1.0" encoding="UTF-8" standalone="yes"?>
<Relationships xmlns="http://schemas.openxmlformats.org/package/2006/relationships"><Relationship Id="rId1" Type="http://schemas.openxmlformats.org/officeDocument/2006/relationships/slideUpdateUrl" Target="http://collaboration.corp.pjc.com/PFS/Banking/Slide%20Library" TargetMode="External"/></Relationships>
</file>

<file path=ppt/slideUpdateInfo/_rels/slideUpdateInfo5.xml.rels><?xml version="1.0" encoding="UTF-8" standalone="yes"?>
<Relationships xmlns="http://schemas.openxmlformats.org/package/2006/relationships"><Relationship Id="rId1" Type="http://schemas.openxmlformats.org/officeDocument/2006/relationships/slideUpdateUrl" Target="http://collaboration.corp.pjc.com/PFS/Banking/Slide%20Library" TargetMode="External"/></Relationships>
</file>

<file path=ppt/slideUpdateInfo/_rels/slideUpdateInfo6.xml.rels><?xml version="1.0" encoding="UTF-8" standalone="yes"?>
<Relationships xmlns="http://schemas.openxmlformats.org/package/2006/relationships"><Relationship Id="rId1" Type="http://schemas.openxmlformats.org/officeDocument/2006/relationships/slideUpdateUrl" Target="http://collaboration.corp.pjc.com/PFS/Banking/Slide%20Library" TargetMode="External"/></Relationships>
</file>

<file path=ppt/slideUpdateInfo/slideUpdateInfo1.xml><?xml version="1.0" encoding="utf-8"?>
<p:sldSyncPr xmlns:a="http://schemas.openxmlformats.org/drawingml/2006/main" xmlns:r="http://schemas.openxmlformats.org/officeDocument/2006/relationships" xmlns:p="http://schemas.openxmlformats.org/presentationml/2006/main" serverSldId="298" serverSldModifiedTime="2017-02-09T16:02:04" clientInsertedTime="2017-02-09T16:18:11.353"/>
</file>

<file path=ppt/slideUpdateInfo/slideUpdateInfo2.xml><?xml version="1.0" encoding="utf-8"?>
<p:sldSyncPr xmlns:a="http://schemas.openxmlformats.org/drawingml/2006/main" xmlns:r="http://schemas.openxmlformats.org/officeDocument/2006/relationships" xmlns:p="http://schemas.openxmlformats.org/presentationml/2006/main" serverSldId="320" serverSldModifiedTime="2017-06-16T15:18:37" clientInsertedTime="2017-06-16T15:20:57.329"/>
</file>

<file path=ppt/slideUpdateInfo/slideUpdateInfo3.xml><?xml version="1.0" encoding="utf-8"?>
<p:sldSyncPr xmlns:a="http://schemas.openxmlformats.org/drawingml/2006/main" xmlns:r="http://schemas.openxmlformats.org/officeDocument/2006/relationships" xmlns:p="http://schemas.openxmlformats.org/presentationml/2006/main" serverSldId="302" serverSldModifiedTime="2016-08-17T16:39:01" clientInsertedTime="2016-08-17T16:42:41.392"/>
</file>

<file path=ppt/slideUpdateInfo/slideUpdateInfo4.xml><?xml version="1.0" encoding="utf-8"?>
<p:sldSyncPr xmlns:a="http://schemas.openxmlformats.org/drawingml/2006/main" xmlns:r="http://schemas.openxmlformats.org/officeDocument/2006/relationships" xmlns:p="http://schemas.openxmlformats.org/presentationml/2006/main" serverSldId="299" serverSldModifiedTime="2016-04-08T20:56:07" clientInsertedTime="2016-04-08T21:04:04.443"/>
</file>

<file path=ppt/slideUpdateInfo/slideUpdateInfo5.xml><?xml version="1.0" encoding="utf-8"?>
<p:sldSyncPr xmlns:a="http://schemas.openxmlformats.org/drawingml/2006/main" xmlns:r="http://schemas.openxmlformats.org/officeDocument/2006/relationships" xmlns:p="http://schemas.openxmlformats.org/presentationml/2006/main" serverSldId="318" serverSldModifiedTime="2016-02-10T16:10:18" clientInsertedTime="2016-02-10T21:29:57.786"/>
</file>

<file path=ppt/slideUpdateInfo/slideUpdateInfo6.xml><?xml version="1.0" encoding="utf-8"?>
<p:sldSyncPr xmlns:a="http://schemas.openxmlformats.org/drawingml/2006/main" xmlns:r="http://schemas.openxmlformats.org/officeDocument/2006/relationships" xmlns:p="http://schemas.openxmlformats.org/presentationml/2006/main" serverSldId="318" serverSldModifiedTime="2016-02-10T16:10:18" clientInsertedTime="2016-02-10T21:29:57.786"/>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UpdateInfo" Target="../slideUpdateInfo/slideUpdateInfo1.xml"/><Relationship Id="rId1" Type="http://schemas.openxmlformats.org/officeDocument/2006/relationships/slideLayout" Target="../slideLayouts/slideLayout1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slideUpdateInfo" Target="../slideUpdateInfo/slideUpdateInfo5.xml"/><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UpdateInfo" Target="../slideUpdateInfo/slideUpdateInfo6.xml"/><Relationship Id="rId7" Type="http://schemas.openxmlformats.org/officeDocument/2006/relationships/hyperlink" Target="mailto:timothy.j.oswald@pjc.com" TargetMode="External"/><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hyperlink" Target="mailto:matthew.r.gillaspie@pjc.com" TargetMode="External"/><Relationship Id="rId5" Type="http://schemas.openxmlformats.org/officeDocument/2006/relationships/hyperlink" Target="mailto:travis.r.squires@pjc.com" TargetMode="External"/><Relationship Id="rId4" Type="http://schemas.openxmlformats.org/officeDocument/2006/relationships/hyperlink" Target="mailto:larry.sigel@isfis.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UpdateInfo" Target="../slideUpdateInfo/slideUpdateInfo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UpdateInfo" Target="../slideUpdateInfo/slideUpdateInfo3.xml"/><Relationship Id="rId1" Type="http://schemas.openxmlformats.org/officeDocument/2006/relationships/slideLayout" Target="../slideLayouts/slideLayout20.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UpdateInfo" Target="../slideUpdateInfo/slideUpdateInfo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35"/>
          </p:nvPr>
        </p:nvSpPr>
        <p:spPr/>
        <p:txBody>
          <a:bodyPr/>
          <a:lstStyle/>
          <a:p>
            <a:r>
              <a:rPr lang="en-US" b="0" dirty="0" smtClean="0">
                <a:latin typeface="HelveticaNeueLTStd-Bd" pitchFamily="34" charset="0"/>
              </a:rPr>
              <a:t>June </a:t>
            </a:r>
            <a:r>
              <a:rPr lang="en-US" b="0" dirty="0" smtClean="0">
                <a:latin typeface="HelveticaNeueLTStd-Bd" pitchFamily="34" charset="0"/>
              </a:rPr>
              <a:t>2018</a:t>
            </a:r>
            <a:endParaRPr lang="en-US" b="0" dirty="0">
              <a:latin typeface="HelveticaNeueLTStd-Bd" pitchFamily="34" charset="0"/>
            </a:endParaRPr>
          </a:p>
        </p:txBody>
      </p:sp>
      <p:sp>
        <p:nvSpPr>
          <p:cNvPr id="4" name="Text Placeholder 3"/>
          <p:cNvSpPr>
            <a:spLocks noGrp="1"/>
          </p:cNvSpPr>
          <p:nvPr>
            <p:ph type="body" sz="quarter" idx="27"/>
          </p:nvPr>
        </p:nvSpPr>
        <p:spPr/>
        <p:txBody>
          <a:bodyPr/>
          <a:lstStyle/>
          <a:p>
            <a:r>
              <a:rPr lang="en-US" b="0" dirty="0" smtClean="0">
                <a:latin typeface="HelveticaNeueLTStd-Bd" pitchFamily="34" charset="0"/>
              </a:rPr>
              <a:t>Travis Squires</a:t>
            </a:r>
            <a:endParaRPr lang="en-US" b="0" dirty="0">
              <a:latin typeface="HelveticaNeueLTStd-Bd" pitchFamily="34" charset="0"/>
            </a:endParaRPr>
          </a:p>
        </p:txBody>
      </p:sp>
      <p:sp>
        <p:nvSpPr>
          <p:cNvPr id="5" name="Text Placeholder 4"/>
          <p:cNvSpPr>
            <a:spLocks noGrp="1"/>
          </p:cNvSpPr>
          <p:nvPr>
            <p:ph type="body" sz="quarter" idx="28"/>
          </p:nvPr>
        </p:nvSpPr>
        <p:spPr/>
        <p:txBody>
          <a:bodyPr/>
          <a:lstStyle/>
          <a:p>
            <a:r>
              <a:rPr lang="en-US" b="0" dirty="0" smtClean="0">
                <a:latin typeface="HelveticaNeueLTStd-Bd" pitchFamily="34" charset="0"/>
              </a:rPr>
              <a:t>Managing Director</a:t>
            </a:r>
            <a:endParaRPr lang="en-US" b="0" dirty="0">
              <a:latin typeface="HelveticaNeueLTStd-Bd" pitchFamily="34" charset="0"/>
            </a:endParaRPr>
          </a:p>
        </p:txBody>
      </p:sp>
      <p:sp>
        <p:nvSpPr>
          <p:cNvPr id="6" name="Text Placeholder 5"/>
          <p:cNvSpPr>
            <a:spLocks noGrp="1"/>
          </p:cNvSpPr>
          <p:nvPr>
            <p:ph type="body" sz="quarter" idx="29"/>
          </p:nvPr>
        </p:nvSpPr>
        <p:spPr/>
        <p:txBody>
          <a:bodyPr/>
          <a:lstStyle/>
          <a:p>
            <a:r>
              <a:rPr lang="en-US" dirty="0" smtClean="0"/>
              <a:t>Tel: +1 515 247-2354</a:t>
            </a:r>
            <a:endParaRPr lang="en-US" dirty="0"/>
          </a:p>
        </p:txBody>
      </p:sp>
      <p:sp>
        <p:nvSpPr>
          <p:cNvPr id="7" name="Text Placeholder 6"/>
          <p:cNvSpPr>
            <a:spLocks noGrp="1"/>
          </p:cNvSpPr>
          <p:nvPr>
            <p:ph type="body" sz="quarter" idx="30"/>
          </p:nvPr>
        </p:nvSpPr>
        <p:spPr/>
        <p:txBody>
          <a:bodyPr/>
          <a:lstStyle/>
          <a:p>
            <a:r>
              <a:rPr lang="en-US" dirty="0" smtClean="0"/>
              <a:t>Email: travis.r.squires@pjc.com</a:t>
            </a:r>
            <a:endParaRPr lang="en-US" dirty="0"/>
          </a:p>
        </p:txBody>
      </p:sp>
      <p:sp>
        <p:nvSpPr>
          <p:cNvPr id="17" name="Text Placeholder 16"/>
          <p:cNvSpPr>
            <a:spLocks noGrp="1"/>
          </p:cNvSpPr>
          <p:nvPr>
            <p:ph type="body" sz="quarter" idx="40"/>
          </p:nvPr>
        </p:nvSpPr>
        <p:spPr/>
        <p:txBody>
          <a:bodyPr/>
          <a:lstStyle/>
          <a:p>
            <a:r>
              <a:rPr lang="en-US" dirty="0" smtClean="0"/>
              <a:t>Comprehensive Financial Projection Model</a:t>
            </a:r>
          </a:p>
          <a:p>
            <a:r>
              <a:rPr lang="en-US" b="0" dirty="0" smtClean="0">
                <a:latin typeface="HelveticaNeueLTStd-Bd" pitchFamily="34" charset="0"/>
              </a:rPr>
              <a:t>ISFIS / Piper Jaffray Project</a:t>
            </a:r>
            <a:endParaRPr lang="en-US" b="0" dirty="0" smtClean="0">
              <a:latin typeface="HelveticaNeueLTStd-Bd" pitchFamily="34" charset="0"/>
            </a:endParaRPr>
          </a:p>
        </p:txBody>
      </p:sp>
      <p:sp>
        <p:nvSpPr>
          <p:cNvPr id="3" name="Text Placeholder 2"/>
          <p:cNvSpPr>
            <a:spLocks noGrp="1"/>
          </p:cNvSpPr>
          <p:nvPr>
            <p:ph type="body" sz="quarter" idx="31"/>
          </p:nvPr>
        </p:nvSpPr>
        <p:spPr/>
        <p:txBody>
          <a:bodyPr/>
          <a:lstStyle/>
          <a:p>
            <a:r>
              <a:rPr lang="en-US" dirty="0" smtClean="0"/>
              <a:t>Larry Sigel</a:t>
            </a:r>
            <a:endParaRPr lang="en-US" dirty="0"/>
          </a:p>
        </p:txBody>
      </p:sp>
      <p:sp>
        <p:nvSpPr>
          <p:cNvPr id="20" name="Text Placeholder 19"/>
          <p:cNvSpPr>
            <a:spLocks noGrp="1"/>
          </p:cNvSpPr>
          <p:nvPr>
            <p:ph type="body" sz="quarter" idx="36"/>
          </p:nvPr>
        </p:nvSpPr>
        <p:spPr/>
        <p:txBody>
          <a:bodyPr/>
          <a:lstStyle/>
          <a:p>
            <a:endParaRPr lang="en-US"/>
          </a:p>
        </p:txBody>
      </p:sp>
      <p:sp>
        <p:nvSpPr>
          <p:cNvPr id="21" name="Text Placeholder 20"/>
          <p:cNvSpPr>
            <a:spLocks noGrp="1"/>
          </p:cNvSpPr>
          <p:nvPr>
            <p:ph type="body" sz="quarter" idx="37"/>
          </p:nvPr>
        </p:nvSpPr>
        <p:spPr/>
        <p:txBody>
          <a:bodyPr/>
          <a:lstStyle/>
          <a:p>
            <a:endParaRPr lang="en-US"/>
          </a:p>
        </p:txBody>
      </p:sp>
      <p:sp>
        <p:nvSpPr>
          <p:cNvPr id="22" name="Text Placeholder 21"/>
          <p:cNvSpPr>
            <a:spLocks noGrp="1"/>
          </p:cNvSpPr>
          <p:nvPr>
            <p:ph type="body" sz="quarter" idx="38"/>
          </p:nvPr>
        </p:nvSpPr>
        <p:spPr/>
        <p:txBody>
          <a:bodyPr/>
          <a:lstStyle/>
          <a:p>
            <a:endParaRPr lang="en-US"/>
          </a:p>
        </p:txBody>
      </p:sp>
      <p:sp>
        <p:nvSpPr>
          <p:cNvPr id="23" name="Text Placeholder 22"/>
          <p:cNvSpPr>
            <a:spLocks noGrp="1"/>
          </p:cNvSpPr>
          <p:nvPr>
            <p:ph type="body" sz="quarter" idx="39"/>
          </p:nvPr>
        </p:nvSpPr>
        <p:spPr/>
        <p:txBody>
          <a:bodyPr/>
          <a:lstStyle/>
          <a:p>
            <a:endParaRPr lang="en-US"/>
          </a:p>
        </p:txBody>
      </p:sp>
      <p:sp>
        <p:nvSpPr>
          <p:cNvPr id="25" name="Text Placeholder 24"/>
          <p:cNvSpPr>
            <a:spLocks noGrp="1"/>
          </p:cNvSpPr>
          <p:nvPr>
            <p:ph type="body" sz="quarter" idx="33"/>
          </p:nvPr>
        </p:nvSpPr>
        <p:spPr/>
        <p:txBody>
          <a:bodyPr/>
          <a:lstStyle/>
          <a:p>
            <a:r>
              <a:rPr lang="en-US" dirty="0" smtClean="0"/>
              <a:t>Te</a:t>
            </a:r>
            <a:r>
              <a:rPr lang="en-US" dirty="0" smtClean="0"/>
              <a:t>l: +1 515 251-5970</a:t>
            </a:r>
            <a:endParaRPr lang="en-US" dirty="0"/>
          </a:p>
        </p:txBody>
      </p:sp>
      <p:sp>
        <p:nvSpPr>
          <p:cNvPr id="26" name="Text Placeholder 25"/>
          <p:cNvSpPr>
            <a:spLocks noGrp="1"/>
          </p:cNvSpPr>
          <p:nvPr>
            <p:ph type="body" sz="quarter" idx="32"/>
          </p:nvPr>
        </p:nvSpPr>
        <p:spPr/>
        <p:txBody>
          <a:bodyPr/>
          <a:lstStyle/>
          <a:p>
            <a:r>
              <a:rPr lang="en-US" dirty="0" smtClean="0"/>
              <a:t>Partner</a:t>
            </a:r>
            <a:endParaRPr lang="en-US" dirty="0"/>
          </a:p>
        </p:txBody>
      </p:sp>
      <p:pic>
        <p:nvPicPr>
          <p:cNvPr id="18" name="Picture 17"/>
          <p:cNvPicPr>
            <a:picLocks noChangeAspect="1"/>
          </p:cNvPicPr>
          <p:nvPr/>
        </p:nvPicPr>
        <p:blipFill>
          <a:blip r:embed="rId3"/>
          <a:stretch>
            <a:fillRect/>
          </a:stretch>
        </p:blipFill>
        <p:spPr>
          <a:xfrm>
            <a:off x="5368928" y="3972032"/>
            <a:ext cx="4229100" cy="1685925"/>
          </a:xfrm>
          <a:prstGeom prst="rect">
            <a:avLst/>
          </a:prstGeom>
        </p:spPr>
      </p:pic>
      <p:pic>
        <p:nvPicPr>
          <p:cNvPr id="9" name="Picture Placeholder 8"/>
          <p:cNvPicPr>
            <a:picLocks noGrp="1" noChangeAspect="1"/>
          </p:cNvPicPr>
          <p:nvPr>
            <p:ph type="pic" sz="quarter" idx="41"/>
          </p:nvPr>
        </p:nvPicPr>
        <p:blipFill>
          <a:blip r:embed="rId4" cstate="print">
            <a:extLst>
              <a:ext uri="{28A0092B-C50C-407E-A947-70E740481C1C}">
                <a14:useLocalDpi xmlns:a14="http://schemas.microsoft.com/office/drawing/2010/main" val="0"/>
              </a:ext>
            </a:extLst>
          </a:blip>
          <a:stretch>
            <a:fillRect/>
          </a:stretch>
        </p:blipFill>
        <p:spPr>
          <a:xfrm>
            <a:off x="457203" y="4643601"/>
            <a:ext cx="4117848" cy="502920"/>
          </a:xfrm>
        </p:spPr>
      </p:pic>
      <p:sp>
        <p:nvSpPr>
          <p:cNvPr id="10" name="Text Placeholder 9"/>
          <p:cNvSpPr>
            <a:spLocks noGrp="1"/>
          </p:cNvSpPr>
          <p:nvPr>
            <p:ph type="body" sz="quarter" idx="34"/>
          </p:nvPr>
        </p:nvSpPr>
        <p:spPr/>
        <p:txBody>
          <a:bodyPr/>
          <a:lstStyle/>
          <a:p>
            <a:r>
              <a:rPr lang="en-US" dirty="0" smtClean="0"/>
              <a:t>Email: larry.sigel@isfis.net</a:t>
            </a:r>
            <a:endParaRPr lang="en-US" dirty="0"/>
          </a:p>
        </p:txBody>
      </p:sp>
    </p:spTree>
    <p:extLst>
      <p:ext uri="{BB962C8B-B14F-4D97-AF65-F5344CB8AC3E}">
        <p14:creationId xmlns:p14="http://schemas.microsoft.com/office/powerpoint/2010/main" val="1047157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1" y="807708"/>
            <a:ext cx="9144000" cy="754391"/>
          </a:xfrm>
        </p:spPr>
        <p:txBody>
          <a:bodyPr/>
          <a:lstStyle/>
          <a:p>
            <a:r>
              <a:rPr lang="en-US" dirty="0" smtClean="0"/>
              <a:t>Section IV: </a:t>
            </a:r>
            <a:r>
              <a:rPr lang="en-US" dirty="0" smtClean="0"/>
              <a:t>Tour of the Model</a:t>
            </a:r>
          </a:p>
          <a:p>
            <a:r>
              <a:rPr lang="en-US" dirty="0" smtClean="0">
                <a:solidFill>
                  <a:schemeClr val="accent2"/>
                </a:solidFill>
              </a:rPr>
              <a:t>Getting Started – Print the Checklist</a:t>
            </a:r>
            <a:endParaRPr lang="en-US" dirty="0" smtClean="0">
              <a:solidFill>
                <a:schemeClr val="accent2"/>
              </a:solidFill>
            </a:endParaRPr>
          </a:p>
        </p:txBody>
      </p:sp>
      <p:sp>
        <p:nvSpPr>
          <p:cNvPr id="7" name="Text Placeholder 3"/>
          <p:cNvSpPr>
            <a:spLocks noGrp="1"/>
          </p:cNvSpPr>
          <p:nvPr>
            <p:ph type="body" sz="quarter" idx="13"/>
          </p:nvPr>
        </p:nvSpPr>
        <p:spPr>
          <a:xfrm>
            <a:off x="457200" y="7178042"/>
            <a:ext cx="4572000" cy="594360"/>
          </a:xfrm>
        </p:spPr>
        <p:txBody>
          <a:bodyPr/>
          <a:lstStyle/>
          <a:p>
            <a:endParaRPr lang="en-US" dirty="0"/>
          </a:p>
        </p:txBody>
      </p:sp>
      <p:pic>
        <p:nvPicPr>
          <p:cNvPr id="5" name="Picture 4"/>
          <p:cNvPicPr>
            <a:picLocks noChangeAspect="1"/>
          </p:cNvPicPr>
          <p:nvPr/>
        </p:nvPicPr>
        <p:blipFill>
          <a:blip r:embed="rId3"/>
          <a:stretch>
            <a:fillRect/>
          </a:stretch>
        </p:blipFill>
        <p:spPr>
          <a:xfrm>
            <a:off x="584200" y="1675766"/>
            <a:ext cx="8890000" cy="5346014"/>
          </a:xfrm>
          <a:prstGeom prst="rect">
            <a:avLst/>
          </a:prstGeom>
        </p:spPr>
      </p:pic>
      <p:pic>
        <p:nvPicPr>
          <p:cNvPr id="6" name="Picture 5"/>
          <p:cNvPicPr>
            <a:picLocks noChangeAspect="1"/>
          </p:cNvPicPr>
          <p:nvPr/>
        </p:nvPicPr>
        <p:blipFill>
          <a:blip r:embed="rId4"/>
          <a:stretch>
            <a:fillRect/>
          </a:stretch>
        </p:blipFill>
        <p:spPr>
          <a:xfrm>
            <a:off x="457201" y="7178043"/>
            <a:ext cx="1386075" cy="552557"/>
          </a:xfrm>
          <a:prstGeom prst="rect">
            <a:avLst/>
          </a:prstGeom>
        </p:spPr>
      </p:pic>
    </p:spTree>
    <p:extLst>
      <p:ext uri="{BB962C8B-B14F-4D97-AF65-F5344CB8AC3E}">
        <p14:creationId xmlns:p14="http://schemas.microsoft.com/office/powerpoint/2010/main" val="3564351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1" y="807708"/>
            <a:ext cx="9144000" cy="754391"/>
          </a:xfrm>
        </p:spPr>
        <p:txBody>
          <a:bodyPr/>
          <a:lstStyle/>
          <a:p>
            <a:r>
              <a:rPr lang="en-US" dirty="0" smtClean="0"/>
              <a:t>Section IV: </a:t>
            </a:r>
            <a:r>
              <a:rPr lang="en-US" dirty="0" smtClean="0"/>
              <a:t>Tour of the Model</a:t>
            </a:r>
          </a:p>
          <a:p>
            <a:r>
              <a:rPr lang="en-US" dirty="0" smtClean="0">
                <a:solidFill>
                  <a:schemeClr val="accent2"/>
                </a:solidFill>
              </a:rPr>
              <a:t>Getting Started – Set your excel calculation options</a:t>
            </a:r>
            <a:endParaRPr lang="en-US" dirty="0" smtClean="0">
              <a:solidFill>
                <a:schemeClr val="accent2"/>
              </a:solidFill>
            </a:endParaRPr>
          </a:p>
        </p:txBody>
      </p:sp>
      <p:sp>
        <p:nvSpPr>
          <p:cNvPr id="7" name="Text Placeholder 3"/>
          <p:cNvSpPr>
            <a:spLocks noGrp="1"/>
          </p:cNvSpPr>
          <p:nvPr>
            <p:ph type="body" sz="quarter" idx="13"/>
          </p:nvPr>
        </p:nvSpPr>
        <p:spPr>
          <a:xfrm>
            <a:off x="457200" y="7178042"/>
            <a:ext cx="4572000" cy="594360"/>
          </a:xfrm>
        </p:spPr>
        <p:txBody>
          <a:bodyPr/>
          <a:lstStyle/>
          <a:p>
            <a:endParaRPr lang="en-US" dirty="0"/>
          </a:p>
        </p:txBody>
      </p:sp>
      <p:pic>
        <p:nvPicPr>
          <p:cNvPr id="6" name="Picture 5"/>
          <p:cNvPicPr>
            <a:picLocks noChangeAspect="1"/>
          </p:cNvPicPr>
          <p:nvPr/>
        </p:nvPicPr>
        <p:blipFill>
          <a:blip r:embed="rId3"/>
          <a:stretch>
            <a:fillRect/>
          </a:stretch>
        </p:blipFill>
        <p:spPr>
          <a:xfrm>
            <a:off x="3126311" y="1892299"/>
            <a:ext cx="6474890" cy="5019675"/>
          </a:xfrm>
          <a:prstGeom prst="rect">
            <a:avLst/>
          </a:prstGeom>
        </p:spPr>
      </p:pic>
      <p:sp>
        <p:nvSpPr>
          <p:cNvPr id="8" name="TextBox 7"/>
          <p:cNvSpPr txBox="1"/>
          <p:nvPr/>
        </p:nvSpPr>
        <p:spPr>
          <a:xfrm>
            <a:off x="609600" y="2692400"/>
            <a:ext cx="2133600" cy="1538883"/>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dirty="0" smtClean="0"/>
              <a:t>Change calculation methodology to speed up model performance</a:t>
            </a:r>
            <a:endParaRPr lang="en-US" dirty="0" smtClean="0"/>
          </a:p>
        </p:txBody>
      </p:sp>
      <p:sp>
        <p:nvSpPr>
          <p:cNvPr id="9" name="Oval 8"/>
          <p:cNvSpPr/>
          <p:nvPr/>
        </p:nvSpPr>
        <p:spPr>
          <a:xfrm>
            <a:off x="4508500" y="3175000"/>
            <a:ext cx="2006600" cy="254000"/>
          </a:xfrm>
          <a:prstGeom prst="ellipse">
            <a:avLst/>
          </a:prstGeom>
          <a:no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1" name="Straight Arrow Connector 10"/>
          <p:cNvCxnSpPr/>
          <p:nvPr/>
        </p:nvCxnSpPr>
        <p:spPr>
          <a:xfrm flipV="1">
            <a:off x="2654300" y="3314700"/>
            <a:ext cx="1854200" cy="4445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p:nvPicPr>
        <p:blipFill>
          <a:blip r:embed="rId4"/>
          <a:stretch>
            <a:fillRect/>
          </a:stretch>
        </p:blipFill>
        <p:spPr>
          <a:xfrm>
            <a:off x="457201" y="7178043"/>
            <a:ext cx="1386075" cy="552557"/>
          </a:xfrm>
          <a:prstGeom prst="rect">
            <a:avLst/>
          </a:prstGeom>
        </p:spPr>
      </p:pic>
    </p:spTree>
    <p:extLst>
      <p:ext uri="{BB962C8B-B14F-4D97-AF65-F5344CB8AC3E}">
        <p14:creationId xmlns:p14="http://schemas.microsoft.com/office/powerpoint/2010/main" val="2907826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1" y="807708"/>
            <a:ext cx="9144000" cy="754391"/>
          </a:xfrm>
        </p:spPr>
        <p:txBody>
          <a:bodyPr/>
          <a:lstStyle/>
          <a:p>
            <a:r>
              <a:rPr lang="en-US" dirty="0" smtClean="0"/>
              <a:t>Section IV: </a:t>
            </a:r>
            <a:r>
              <a:rPr lang="en-US" dirty="0" smtClean="0"/>
              <a:t>Tour of the Model</a:t>
            </a:r>
          </a:p>
          <a:p>
            <a:r>
              <a:rPr lang="en-US" dirty="0" smtClean="0">
                <a:solidFill>
                  <a:schemeClr val="accent2"/>
                </a:solidFill>
              </a:rPr>
              <a:t>Completing Your Model</a:t>
            </a:r>
            <a:endParaRPr lang="en-US" dirty="0" smtClean="0">
              <a:solidFill>
                <a:schemeClr val="accent2"/>
              </a:solidFill>
            </a:endParaRPr>
          </a:p>
        </p:txBody>
      </p:sp>
      <p:sp>
        <p:nvSpPr>
          <p:cNvPr id="7" name="Text Placeholder 3"/>
          <p:cNvSpPr>
            <a:spLocks noGrp="1"/>
          </p:cNvSpPr>
          <p:nvPr>
            <p:ph type="body" sz="quarter" idx="13"/>
          </p:nvPr>
        </p:nvSpPr>
        <p:spPr>
          <a:xfrm>
            <a:off x="457200" y="7178042"/>
            <a:ext cx="4572000" cy="594360"/>
          </a:xfrm>
        </p:spPr>
        <p:txBody>
          <a:bodyPr/>
          <a:lstStyle/>
          <a:p>
            <a:endParaRPr lang="en-US" dirty="0"/>
          </a:p>
        </p:txBody>
      </p:sp>
      <p:sp>
        <p:nvSpPr>
          <p:cNvPr id="8" name="TextBox 7"/>
          <p:cNvSpPr txBox="1"/>
          <p:nvPr/>
        </p:nvSpPr>
        <p:spPr>
          <a:xfrm>
            <a:off x="457201" y="1881888"/>
            <a:ext cx="3060700" cy="615553"/>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dirty="0" smtClean="0"/>
              <a:t>Select your District and you are on your way…</a:t>
            </a:r>
            <a:endParaRPr lang="en-US" dirty="0" smtClean="0"/>
          </a:p>
        </p:txBody>
      </p:sp>
      <p:pic>
        <p:nvPicPr>
          <p:cNvPr id="13" name="Picture 12"/>
          <p:cNvPicPr>
            <a:picLocks noChangeAspect="1"/>
          </p:cNvPicPr>
          <p:nvPr/>
        </p:nvPicPr>
        <p:blipFill>
          <a:blip r:embed="rId3"/>
          <a:stretch>
            <a:fillRect/>
          </a:stretch>
        </p:blipFill>
        <p:spPr>
          <a:xfrm>
            <a:off x="457201" y="7178043"/>
            <a:ext cx="1386075" cy="552557"/>
          </a:xfrm>
          <a:prstGeom prst="rect">
            <a:avLst/>
          </a:prstGeom>
        </p:spPr>
      </p:pic>
      <p:pic>
        <p:nvPicPr>
          <p:cNvPr id="3" name="Picture 2"/>
          <p:cNvPicPr>
            <a:picLocks noChangeAspect="1"/>
          </p:cNvPicPr>
          <p:nvPr/>
        </p:nvPicPr>
        <p:blipFill>
          <a:blip r:embed="rId4"/>
          <a:stretch>
            <a:fillRect/>
          </a:stretch>
        </p:blipFill>
        <p:spPr>
          <a:xfrm>
            <a:off x="2587474" y="2699227"/>
            <a:ext cx="7003588" cy="4338160"/>
          </a:xfrm>
          <a:prstGeom prst="rect">
            <a:avLst/>
          </a:prstGeom>
        </p:spPr>
      </p:pic>
      <p:sp>
        <p:nvSpPr>
          <p:cNvPr id="9" name="Oval 8"/>
          <p:cNvSpPr/>
          <p:nvPr/>
        </p:nvSpPr>
        <p:spPr>
          <a:xfrm>
            <a:off x="5257800" y="3081498"/>
            <a:ext cx="3136900" cy="563402"/>
          </a:xfrm>
          <a:prstGeom prst="ellipse">
            <a:avLst/>
          </a:prstGeom>
          <a:noFill/>
          <a:ln w="3810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1" name="Straight Arrow Connector 10"/>
          <p:cNvCxnSpPr>
            <a:stCxn id="8" idx="3"/>
          </p:cNvCxnSpPr>
          <p:nvPr/>
        </p:nvCxnSpPr>
        <p:spPr>
          <a:xfrm>
            <a:off x="3517901" y="2189665"/>
            <a:ext cx="2882899" cy="87104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0711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1" y="807708"/>
            <a:ext cx="9144000" cy="754391"/>
          </a:xfrm>
        </p:spPr>
        <p:txBody>
          <a:bodyPr/>
          <a:lstStyle/>
          <a:p>
            <a:r>
              <a:rPr lang="en-US" dirty="0" smtClean="0"/>
              <a:t>Section IV: </a:t>
            </a:r>
            <a:r>
              <a:rPr lang="en-US" dirty="0" smtClean="0"/>
              <a:t>Tour of the Model</a:t>
            </a:r>
          </a:p>
          <a:p>
            <a:r>
              <a:rPr lang="en-US" dirty="0" smtClean="0">
                <a:solidFill>
                  <a:schemeClr val="accent2"/>
                </a:solidFill>
              </a:rPr>
              <a:t>Monthly Reporting Functionality</a:t>
            </a:r>
            <a:endParaRPr lang="en-US" dirty="0" smtClean="0">
              <a:solidFill>
                <a:schemeClr val="accent2"/>
              </a:solidFill>
            </a:endParaRPr>
          </a:p>
        </p:txBody>
      </p:sp>
      <p:sp>
        <p:nvSpPr>
          <p:cNvPr id="7" name="Text Placeholder 3"/>
          <p:cNvSpPr>
            <a:spLocks noGrp="1"/>
          </p:cNvSpPr>
          <p:nvPr>
            <p:ph type="body" sz="quarter" idx="13"/>
          </p:nvPr>
        </p:nvSpPr>
        <p:spPr>
          <a:xfrm>
            <a:off x="457200" y="7178042"/>
            <a:ext cx="4572000" cy="594360"/>
          </a:xfrm>
        </p:spPr>
        <p:txBody>
          <a:bodyPr/>
          <a:lstStyle/>
          <a:p>
            <a:endParaRPr lang="en-US" dirty="0"/>
          </a:p>
        </p:txBody>
      </p:sp>
      <p:pic>
        <p:nvPicPr>
          <p:cNvPr id="13" name="Picture 12"/>
          <p:cNvPicPr>
            <a:picLocks noChangeAspect="1"/>
          </p:cNvPicPr>
          <p:nvPr/>
        </p:nvPicPr>
        <p:blipFill>
          <a:blip r:embed="rId3"/>
          <a:stretch>
            <a:fillRect/>
          </a:stretch>
        </p:blipFill>
        <p:spPr>
          <a:xfrm>
            <a:off x="457201" y="7178043"/>
            <a:ext cx="1386075" cy="552557"/>
          </a:xfrm>
          <a:prstGeom prst="rect">
            <a:avLst/>
          </a:prstGeom>
        </p:spPr>
      </p:pic>
      <p:pic>
        <p:nvPicPr>
          <p:cNvPr id="16" name="Picture 15"/>
          <p:cNvPicPr>
            <a:picLocks noChangeAspect="1"/>
          </p:cNvPicPr>
          <p:nvPr/>
        </p:nvPicPr>
        <p:blipFill>
          <a:blip r:embed="rId4"/>
          <a:stretch>
            <a:fillRect/>
          </a:stretch>
        </p:blipFill>
        <p:spPr>
          <a:xfrm>
            <a:off x="614144" y="2044701"/>
            <a:ext cx="9068159" cy="4837852"/>
          </a:xfrm>
          <a:prstGeom prst="rect">
            <a:avLst/>
          </a:prstGeom>
        </p:spPr>
      </p:pic>
      <p:sp>
        <p:nvSpPr>
          <p:cNvPr id="17" name="TextBox 16"/>
          <p:cNvSpPr txBox="1"/>
          <p:nvPr/>
        </p:nvSpPr>
        <p:spPr>
          <a:xfrm>
            <a:off x="6159501" y="1174491"/>
            <a:ext cx="3060700" cy="307777"/>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dirty="0" smtClean="0"/>
              <a:t>Build a budget…</a:t>
            </a:r>
            <a:endParaRPr lang="en-US" dirty="0" smtClean="0"/>
          </a:p>
        </p:txBody>
      </p:sp>
    </p:spTree>
    <p:extLst>
      <p:ext uri="{BB962C8B-B14F-4D97-AF65-F5344CB8AC3E}">
        <p14:creationId xmlns:p14="http://schemas.microsoft.com/office/powerpoint/2010/main" val="1901035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1" y="807708"/>
            <a:ext cx="9144000" cy="754391"/>
          </a:xfrm>
        </p:spPr>
        <p:txBody>
          <a:bodyPr/>
          <a:lstStyle/>
          <a:p>
            <a:r>
              <a:rPr lang="en-US" dirty="0" smtClean="0"/>
              <a:t>Section IV: </a:t>
            </a:r>
            <a:r>
              <a:rPr lang="en-US" dirty="0" smtClean="0"/>
              <a:t>Tour of the Model</a:t>
            </a:r>
          </a:p>
          <a:p>
            <a:r>
              <a:rPr lang="en-US" dirty="0" smtClean="0">
                <a:solidFill>
                  <a:schemeClr val="accent2"/>
                </a:solidFill>
              </a:rPr>
              <a:t>Monthly Reporting Functionality</a:t>
            </a:r>
            <a:endParaRPr lang="en-US" dirty="0" smtClean="0">
              <a:solidFill>
                <a:schemeClr val="accent2"/>
              </a:solidFill>
            </a:endParaRPr>
          </a:p>
        </p:txBody>
      </p:sp>
      <p:sp>
        <p:nvSpPr>
          <p:cNvPr id="7" name="Text Placeholder 3"/>
          <p:cNvSpPr>
            <a:spLocks noGrp="1"/>
          </p:cNvSpPr>
          <p:nvPr>
            <p:ph type="body" sz="quarter" idx="13"/>
          </p:nvPr>
        </p:nvSpPr>
        <p:spPr>
          <a:xfrm>
            <a:off x="457200" y="7178042"/>
            <a:ext cx="4572000" cy="594360"/>
          </a:xfrm>
        </p:spPr>
        <p:txBody>
          <a:bodyPr/>
          <a:lstStyle/>
          <a:p>
            <a:endParaRPr lang="en-US" dirty="0"/>
          </a:p>
        </p:txBody>
      </p:sp>
      <p:pic>
        <p:nvPicPr>
          <p:cNvPr id="13" name="Picture 12"/>
          <p:cNvPicPr>
            <a:picLocks noChangeAspect="1"/>
          </p:cNvPicPr>
          <p:nvPr/>
        </p:nvPicPr>
        <p:blipFill>
          <a:blip r:embed="rId3"/>
          <a:stretch>
            <a:fillRect/>
          </a:stretch>
        </p:blipFill>
        <p:spPr>
          <a:xfrm>
            <a:off x="457201" y="7178043"/>
            <a:ext cx="1386075" cy="552557"/>
          </a:xfrm>
          <a:prstGeom prst="rect">
            <a:avLst/>
          </a:prstGeom>
        </p:spPr>
      </p:pic>
      <p:sp>
        <p:nvSpPr>
          <p:cNvPr id="17" name="TextBox 16"/>
          <p:cNvSpPr txBox="1"/>
          <p:nvPr/>
        </p:nvSpPr>
        <p:spPr>
          <a:xfrm>
            <a:off x="6159501" y="1174491"/>
            <a:ext cx="3060700" cy="307777"/>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dirty="0" smtClean="0"/>
              <a:t>Enter your progress…</a:t>
            </a:r>
            <a:endParaRPr lang="en-US" dirty="0" smtClean="0"/>
          </a:p>
        </p:txBody>
      </p:sp>
      <p:pic>
        <p:nvPicPr>
          <p:cNvPr id="3" name="Picture 2"/>
          <p:cNvPicPr>
            <a:picLocks noChangeAspect="1"/>
          </p:cNvPicPr>
          <p:nvPr/>
        </p:nvPicPr>
        <p:blipFill>
          <a:blip r:embed="rId4"/>
          <a:stretch>
            <a:fillRect/>
          </a:stretch>
        </p:blipFill>
        <p:spPr>
          <a:xfrm>
            <a:off x="582813" y="2082800"/>
            <a:ext cx="8892773" cy="4748211"/>
          </a:xfrm>
          <a:prstGeom prst="rect">
            <a:avLst/>
          </a:prstGeom>
        </p:spPr>
      </p:pic>
    </p:spTree>
    <p:extLst>
      <p:ext uri="{BB962C8B-B14F-4D97-AF65-F5344CB8AC3E}">
        <p14:creationId xmlns:p14="http://schemas.microsoft.com/office/powerpoint/2010/main" val="591067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1" y="807708"/>
            <a:ext cx="9144000" cy="754391"/>
          </a:xfrm>
        </p:spPr>
        <p:txBody>
          <a:bodyPr/>
          <a:lstStyle/>
          <a:p>
            <a:r>
              <a:rPr lang="en-US" dirty="0" smtClean="0"/>
              <a:t>Section IV: </a:t>
            </a:r>
            <a:r>
              <a:rPr lang="en-US" dirty="0" smtClean="0"/>
              <a:t>Tour of the Model</a:t>
            </a:r>
          </a:p>
          <a:p>
            <a:r>
              <a:rPr lang="en-US" dirty="0" smtClean="0">
                <a:solidFill>
                  <a:schemeClr val="accent2"/>
                </a:solidFill>
              </a:rPr>
              <a:t>Monthly Reporting Functionality</a:t>
            </a:r>
            <a:endParaRPr lang="en-US" dirty="0" smtClean="0">
              <a:solidFill>
                <a:schemeClr val="accent2"/>
              </a:solidFill>
            </a:endParaRPr>
          </a:p>
        </p:txBody>
      </p:sp>
      <p:sp>
        <p:nvSpPr>
          <p:cNvPr id="7" name="Text Placeholder 3"/>
          <p:cNvSpPr>
            <a:spLocks noGrp="1"/>
          </p:cNvSpPr>
          <p:nvPr>
            <p:ph type="body" sz="quarter" idx="13"/>
          </p:nvPr>
        </p:nvSpPr>
        <p:spPr>
          <a:xfrm>
            <a:off x="457200" y="7178042"/>
            <a:ext cx="4572000" cy="594360"/>
          </a:xfrm>
        </p:spPr>
        <p:txBody>
          <a:bodyPr/>
          <a:lstStyle/>
          <a:p>
            <a:endParaRPr lang="en-US" dirty="0"/>
          </a:p>
        </p:txBody>
      </p:sp>
      <p:pic>
        <p:nvPicPr>
          <p:cNvPr id="13" name="Picture 12"/>
          <p:cNvPicPr>
            <a:picLocks noChangeAspect="1"/>
          </p:cNvPicPr>
          <p:nvPr/>
        </p:nvPicPr>
        <p:blipFill>
          <a:blip r:embed="rId3"/>
          <a:stretch>
            <a:fillRect/>
          </a:stretch>
        </p:blipFill>
        <p:spPr>
          <a:xfrm>
            <a:off x="457201" y="7178043"/>
            <a:ext cx="1386075" cy="552557"/>
          </a:xfrm>
          <a:prstGeom prst="rect">
            <a:avLst/>
          </a:prstGeom>
        </p:spPr>
      </p:pic>
      <p:sp>
        <p:nvSpPr>
          <p:cNvPr id="17" name="TextBox 16"/>
          <p:cNvSpPr txBox="1"/>
          <p:nvPr/>
        </p:nvSpPr>
        <p:spPr>
          <a:xfrm>
            <a:off x="6159501" y="1174491"/>
            <a:ext cx="3060700" cy="307777"/>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dirty="0" smtClean="0"/>
              <a:t>Review your progress…</a:t>
            </a:r>
            <a:endParaRPr lang="en-US" dirty="0" smtClean="0"/>
          </a:p>
        </p:txBody>
      </p:sp>
      <p:pic>
        <p:nvPicPr>
          <p:cNvPr id="4" name="Picture 3"/>
          <p:cNvPicPr>
            <a:picLocks noChangeAspect="1"/>
          </p:cNvPicPr>
          <p:nvPr/>
        </p:nvPicPr>
        <p:blipFill>
          <a:blip r:embed="rId4"/>
          <a:stretch>
            <a:fillRect/>
          </a:stretch>
        </p:blipFill>
        <p:spPr>
          <a:xfrm>
            <a:off x="522287" y="2113744"/>
            <a:ext cx="9013825" cy="4730396"/>
          </a:xfrm>
          <a:prstGeom prst="rect">
            <a:avLst/>
          </a:prstGeom>
        </p:spPr>
      </p:pic>
    </p:spTree>
    <p:extLst>
      <p:ext uri="{BB962C8B-B14F-4D97-AF65-F5344CB8AC3E}">
        <p14:creationId xmlns:p14="http://schemas.microsoft.com/office/powerpoint/2010/main" val="1316513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1" y="807708"/>
            <a:ext cx="9144000" cy="754391"/>
          </a:xfrm>
        </p:spPr>
        <p:txBody>
          <a:bodyPr/>
          <a:lstStyle/>
          <a:p>
            <a:r>
              <a:rPr lang="en-US" dirty="0" smtClean="0"/>
              <a:t>Section IV: </a:t>
            </a:r>
            <a:r>
              <a:rPr lang="en-US" dirty="0" smtClean="0"/>
              <a:t>Tour of the Model</a:t>
            </a:r>
          </a:p>
          <a:p>
            <a:r>
              <a:rPr lang="en-US" dirty="0" smtClean="0">
                <a:solidFill>
                  <a:schemeClr val="accent2"/>
                </a:solidFill>
              </a:rPr>
              <a:t>Monthly Reporting Functionality</a:t>
            </a:r>
            <a:endParaRPr lang="en-US" dirty="0" smtClean="0">
              <a:solidFill>
                <a:schemeClr val="accent2"/>
              </a:solidFill>
            </a:endParaRPr>
          </a:p>
        </p:txBody>
      </p:sp>
      <p:sp>
        <p:nvSpPr>
          <p:cNvPr id="7" name="Text Placeholder 3"/>
          <p:cNvSpPr>
            <a:spLocks noGrp="1"/>
          </p:cNvSpPr>
          <p:nvPr>
            <p:ph type="body" sz="quarter" idx="13"/>
          </p:nvPr>
        </p:nvSpPr>
        <p:spPr>
          <a:xfrm>
            <a:off x="457200" y="7178042"/>
            <a:ext cx="4572000" cy="594360"/>
          </a:xfrm>
        </p:spPr>
        <p:txBody>
          <a:bodyPr/>
          <a:lstStyle/>
          <a:p>
            <a:endParaRPr lang="en-US" dirty="0"/>
          </a:p>
        </p:txBody>
      </p:sp>
      <p:pic>
        <p:nvPicPr>
          <p:cNvPr id="13" name="Picture 12"/>
          <p:cNvPicPr>
            <a:picLocks noChangeAspect="1"/>
          </p:cNvPicPr>
          <p:nvPr/>
        </p:nvPicPr>
        <p:blipFill>
          <a:blip r:embed="rId3"/>
          <a:stretch>
            <a:fillRect/>
          </a:stretch>
        </p:blipFill>
        <p:spPr>
          <a:xfrm>
            <a:off x="457201" y="7178043"/>
            <a:ext cx="1386075" cy="552557"/>
          </a:xfrm>
          <a:prstGeom prst="rect">
            <a:avLst/>
          </a:prstGeom>
        </p:spPr>
      </p:pic>
      <p:sp>
        <p:nvSpPr>
          <p:cNvPr id="17" name="TextBox 16"/>
          <p:cNvSpPr txBox="1"/>
          <p:nvPr/>
        </p:nvSpPr>
        <p:spPr>
          <a:xfrm>
            <a:off x="5664200" y="1174491"/>
            <a:ext cx="3556001" cy="307777"/>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dirty="0" smtClean="0"/>
              <a:t>Manage your expectations…</a:t>
            </a:r>
            <a:endParaRPr lang="en-US" dirty="0" smtClean="0"/>
          </a:p>
        </p:txBody>
      </p:sp>
      <p:pic>
        <p:nvPicPr>
          <p:cNvPr id="3" name="Picture 2"/>
          <p:cNvPicPr>
            <a:picLocks noChangeAspect="1"/>
          </p:cNvPicPr>
          <p:nvPr/>
        </p:nvPicPr>
        <p:blipFill>
          <a:blip r:embed="rId4"/>
          <a:stretch>
            <a:fillRect/>
          </a:stretch>
        </p:blipFill>
        <p:spPr>
          <a:xfrm>
            <a:off x="619125" y="1663190"/>
            <a:ext cx="9208739" cy="5413761"/>
          </a:xfrm>
          <a:prstGeom prst="rect">
            <a:avLst/>
          </a:prstGeom>
        </p:spPr>
      </p:pic>
    </p:spTree>
    <p:extLst>
      <p:ext uri="{BB962C8B-B14F-4D97-AF65-F5344CB8AC3E}">
        <p14:creationId xmlns:p14="http://schemas.microsoft.com/office/powerpoint/2010/main" val="238174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1" y="807708"/>
            <a:ext cx="9144000" cy="754391"/>
          </a:xfrm>
        </p:spPr>
        <p:txBody>
          <a:bodyPr/>
          <a:lstStyle/>
          <a:p>
            <a:r>
              <a:rPr lang="en-US" dirty="0" smtClean="0"/>
              <a:t>Section IV: </a:t>
            </a:r>
            <a:r>
              <a:rPr lang="en-US" dirty="0" smtClean="0"/>
              <a:t>Tour of the Model</a:t>
            </a:r>
          </a:p>
          <a:p>
            <a:r>
              <a:rPr lang="en-US" dirty="0" smtClean="0">
                <a:solidFill>
                  <a:schemeClr val="accent2"/>
                </a:solidFill>
              </a:rPr>
              <a:t>Building Scenarios</a:t>
            </a:r>
            <a:endParaRPr lang="en-US" dirty="0" smtClean="0">
              <a:solidFill>
                <a:schemeClr val="accent2"/>
              </a:solidFill>
            </a:endParaRPr>
          </a:p>
        </p:txBody>
      </p:sp>
      <p:sp>
        <p:nvSpPr>
          <p:cNvPr id="7" name="Text Placeholder 3"/>
          <p:cNvSpPr>
            <a:spLocks noGrp="1"/>
          </p:cNvSpPr>
          <p:nvPr>
            <p:ph type="body" sz="quarter" idx="13"/>
          </p:nvPr>
        </p:nvSpPr>
        <p:spPr>
          <a:xfrm>
            <a:off x="457200" y="7178042"/>
            <a:ext cx="4572000" cy="594360"/>
          </a:xfrm>
        </p:spPr>
        <p:txBody>
          <a:bodyPr/>
          <a:lstStyle/>
          <a:p>
            <a:endParaRPr lang="en-US" dirty="0"/>
          </a:p>
        </p:txBody>
      </p:sp>
      <p:pic>
        <p:nvPicPr>
          <p:cNvPr id="13" name="Picture 12"/>
          <p:cNvPicPr>
            <a:picLocks noChangeAspect="1"/>
          </p:cNvPicPr>
          <p:nvPr/>
        </p:nvPicPr>
        <p:blipFill>
          <a:blip r:embed="rId3"/>
          <a:stretch>
            <a:fillRect/>
          </a:stretch>
        </p:blipFill>
        <p:spPr>
          <a:xfrm>
            <a:off x="457201" y="7178043"/>
            <a:ext cx="1386075" cy="552557"/>
          </a:xfrm>
          <a:prstGeom prst="rect">
            <a:avLst/>
          </a:prstGeom>
        </p:spPr>
      </p:pic>
      <p:pic>
        <p:nvPicPr>
          <p:cNvPr id="15" name="Picture 14"/>
          <p:cNvPicPr>
            <a:picLocks noChangeAspect="1"/>
          </p:cNvPicPr>
          <p:nvPr/>
        </p:nvPicPr>
        <p:blipFill>
          <a:blip r:embed="rId4"/>
          <a:stretch>
            <a:fillRect/>
          </a:stretch>
        </p:blipFill>
        <p:spPr>
          <a:xfrm>
            <a:off x="561975" y="2162780"/>
            <a:ext cx="8934450" cy="4414581"/>
          </a:xfrm>
          <a:prstGeom prst="rect">
            <a:avLst/>
          </a:prstGeom>
        </p:spPr>
      </p:pic>
    </p:spTree>
    <p:extLst>
      <p:ext uri="{BB962C8B-B14F-4D97-AF65-F5344CB8AC3E}">
        <p14:creationId xmlns:p14="http://schemas.microsoft.com/office/powerpoint/2010/main" val="839763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Section V: Summary &amp; Wrap Up</a:t>
            </a:r>
            <a:endParaRPr lang="en-US" dirty="0" smtClean="0"/>
          </a:p>
          <a:p>
            <a:pPr lvl="1"/>
            <a:r>
              <a:rPr lang="en-US" dirty="0"/>
              <a:t>A Powerful </a:t>
            </a:r>
            <a:r>
              <a:rPr lang="en-US" dirty="0" smtClean="0"/>
              <a:t>Resource and Trusted </a:t>
            </a:r>
            <a:r>
              <a:rPr lang="en-US" dirty="0" smtClean="0"/>
              <a:t>Partners</a:t>
            </a:r>
            <a:endParaRPr lang="en-US" dirty="0"/>
          </a:p>
        </p:txBody>
      </p:sp>
      <p:sp>
        <p:nvSpPr>
          <p:cNvPr id="28675" name="Text Placeholder 4"/>
          <p:cNvSpPr>
            <a:spLocks noGrp="1"/>
          </p:cNvSpPr>
          <p:nvPr>
            <p:ph type="body" sz="quarter" idx="10"/>
          </p:nvPr>
        </p:nvSpPr>
        <p:spPr/>
        <p:txBody>
          <a:bodyPr/>
          <a:lstStyle/>
          <a:p>
            <a:pPr marL="189317" lvl="1" indent="-189317">
              <a:spcAft>
                <a:spcPts val="1337"/>
              </a:spcAft>
              <a:buFont typeface="Arial" panose="020B0604020202020204" pitchFamily="34" charset="0"/>
              <a:buChar char="•"/>
            </a:pPr>
            <a:r>
              <a:rPr lang="en-US" sz="1800" dirty="0" smtClean="0"/>
              <a:t>Thanks for coming to the session</a:t>
            </a:r>
          </a:p>
          <a:p>
            <a:pPr marL="189317" lvl="1" indent="-189317">
              <a:spcAft>
                <a:spcPts val="1337"/>
              </a:spcAft>
              <a:buFont typeface="Arial" panose="020B0604020202020204" pitchFamily="34" charset="0"/>
              <a:buChar char="•"/>
            </a:pPr>
            <a:r>
              <a:rPr lang="en-US" sz="1800" dirty="0" smtClean="0"/>
              <a:t>Let us know of your input and questions</a:t>
            </a:r>
          </a:p>
          <a:p>
            <a:pPr marL="189317" lvl="1" indent="-189317">
              <a:spcAft>
                <a:spcPts val="1337"/>
              </a:spcAft>
              <a:buFont typeface="Arial" panose="020B0604020202020204" pitchFamily="34" charset="0"/>
              <a:buChar char="•"/>
            </a:pPr>
            <a:r>
              <a:rPr lang="en-US" sz="1800" dirty="0" smtClean="0"/>
              <a:t>Give us ideas about how we can make the tool more valuable for you</a:t>
            </a:r>
            <a:endParaRPr lang="en-US" sz="1800" dirty="0" smtClean="0"/>
          </a:p>
          <a:p>
            <a:endParaRPr lang="en-US" sz="3200" dirty="0" smtClean="0"/>
          </a:p>
        </p:txBody>
      </p:sp>
      <p:sp>
        <p:nvSpPr>
          <p:cNvPr id="3" name="Text Placeholder 2"/>
          <p:cNvSpPr>
            <a:spLocks noGrp="1"/>
          </p:cNvSpPr>
          <p:nvPr>
            <p:ph type="body" sz="quarter" idx="13"/>
          </p:nvPr>
        </p:nvSpPr>
        <p:spPr/>
        <p:txBody>
          <a:bodyPr/>
          <a:lstStyle/>
          <a:p>
            <a:endParaRPr lang="en-US" dirty="0"/>
          </a:p>
        </p:txBody>
      </p:sp>
      <p:pic>
        <p:nvPicPr>
          <p:cNvPr id="5" name="Picture 4"/>
          <p:cNvPicPr>
            <a:picLocks noChangeAspect="1"/>
          </p:cNvPicPr>
          <p:nvPr/>
        </p:nvPicPr>
        <p:blipFill>
          <a:blip r:embed="rId4"/>
          <a:stretch>
            <a:fillRect/>
          </a:stretch>
        </p:blipFill>
        <p:spPr>
          <a:xfrm>
            <a:off x="457201" y="7178043"/>
            <a:ext cx="1386075" cy="552557"/>
          </a:xfrm>
          <a:prstGeom prst="rect">
            <a:avLst/>
          </a:prstGeom>
        </p:spPr>
      </p:pic>
    </p:spTree>
    <p:extLst>
      <p:ext uri="{BB962C8B-B14F-4D97-AF65-F5344CB8AC3E}">
        <p14:creationId xmlns:p14="http://schemas.microsoft.com/office/powerpoint/2010/main" val="2913242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Questions?</a:t>
            </a:r>
            <a:endParaRPr lang="en-US" dirty="0" smtClean="0"/>
          </a:p>
          <a:p>
            <a:pPr lvl="1"/>
            <a:r>
              <a:rPr lang="en-US" dirty="0" smtClean="0"/>
              <a:t>Do not hesitate to contact us if you have any questions or comments</a:t>
            </a:r>
            <a:endParaRPr lang="en-US" dirty="0"/>
          </a:p>
        </p:txBody>
      </p:sp>
      <p:sp>
        <p:nvSpPr>
          <p:cNvPr id="28675" name="Text Placeholder 4"/>
          <p:cNvSpPr>
            <a:spLocks noGrp="1"/>
          </p:cNvSpPr>
          <p:nvPr>
            <p:ph type="body" sz="quarter" idx="10"/>
          </p:nvPr>
        </p:nvSpPr>
        <p:spPr>
          <a:xfrm>
            <a:off x="457201" y="1957389"/>
            <a:ext cx="9144000" cy="4764087"/>
          </a:xfrm>
        </p:spPr>
        <p:txBody>
          <a:bodyPr/>
          <a:lstStyle/>
          <a:p>
            <a:r>
              <a:rPr lang="en-US" sz="3200" cap="small" dirty="0" smtClean="0">
                <a:solidFill>
                  <a:schemeClr val="tx1"/>
                </a:solidFill>
              </a:rPr>
              <a:t>Iowa School Finance Information Services</a:t>
            </a:r>
            <a:endParaRPr lang="en-US" sz="3200" cap="small" dirty="0">
              <a:solidFill>
                <a:schemeClr val="tx1"/>
              </a:solidFill>
            </a:endParaRPr>
          </a:p>
          <a:p>
            <a:r>
              <a:rPr lang="en-US" sz="2000" dirty="0" smtClean="0"/>
              <a:t>Larry Sigel | </a:t>
            </a:r>
            <a:r>
              <a:rPr lang="en-US" sz="2000" dirty="0" smtClean="0">
                <a:solidFill>
                  <a:schemeClr val="tx1"/>
                </a:solidFill>
                <a:hlinkClick r:id="rId4"/>
              </a:rPr>
              <a:t>larry.sigel@isfis.net</a:t>
            </a:r>
            <a:r>
              <a:rPr lang="en-US" sz="2000" dirty="0">
                <a:solidFill>
                  <a:schemeClr val="tx1"/>
                </a:solidFill>
              </a:rPr>
              <a:t> </a:t>
            </a:r>
            <a:r>
              <a:rPr lang="en-US" sz="2000" dirty="0" smtClean="0">
                <a:solidFill>
                  <a:schemeClr val="tx1"/>
                </a:solidFill>
              </a:rPr>
              <a:t>| 515 251-5970 | 515-490-9951 (cell)</a:t>
            </a:r>
          </a:p>
          <a:p>
            <a:endParaRPr lang="en-US" sz="2000" dirty="0">
              <a:solidFill>
                <a:schemeClr val="tx1"/>
              </a:solidFill>
            </a:endParaRPr>
          </a:p>
          <a:p>
            <a:r>
              <a:rPr lang="en-US" sz="3200" cap="small" dirty="0" smtClean="0">
                <a:solidFill>
                  <a:schemeClr val="tx1"/>
                </a:solidFill>
              </a:rPr>
              <a:t>Piper Jaffray &amp; Co.</a:t>
            </a:r>
            <a:endParaRPr lang="en-US" sz="3200" cap="small" dirty="0">
              <a:solidFill>
                <a:schemeClr val="tx1"/>
              </a:solidFill>
            </a:endParaRPr>
          </a:p>
          <a:p>
            <a:r>
              <a:rPr lang="en-US" sz="2000" dirty="0" smtClean="0"/>
              <a:t>Travis Squires | </a:t>
            </a:r>
            <a:r>
              <a:rPr lang="en-US" sz="2000" dirty="0" smtClean="0">
                <a:solidFill>
                  <a:schemeClr val="tx1"/>
                </a:solidFill>
                <a:hlinkClick r:id="rId5"/>
              </a:rPr>
              <a:t>travis.r.squires@pjc.com</a:t>
            </a:r>
            <a:r>
              <a:rPr lang="en-US" sz="2000" dirty="0" smtClean="0">
                <a:solidFill>
                  <a:schemeClr val="tx1"/>
                </a:solidFill>
              </a:rPr>
              <a:t> | </a:t>
            </a:r>
            <a:r>
              <a:rPr lang="en-US" sz="2000" dirty="0">
                <a:solidFill>
                  <a:schemeClr val="tx1"/>
                </a:solidFill>
              </a:rPr>
              <a:t>515 </a:t>
            </a:r>
            <a:r>
              <a:rPr lang="en-US" sz="2000" dirty="0" smtClean="0">
                <a:solidFill>
                  <a:schemeClr val="tx1"/>
                </a:solidFill>
              </a:rPr>
              <a:t>247-2354</a:t>
            </a:r>
          </a:p>
          <a:p>
            <a:r>
              <a:rPr lang="en-US" sz="2000" dirty="0" smtClean="0"/>
              <a:t>Matthew Gillaspie </a:t>
            </a:r>
            <a:r>
              <a:rPr lang="en-US" sz="2000" dirty="0"/>
              <a:t>| </a:t>
            </a:r>
            <a:r>
              <a:rPr lang="en-US" sz="2000" dirty="0" smtClean="0">
                <a:solidFill>
                  <a:schemeClr val="tx1"/>
                </a:solidFill>
                <a:hlinkClick r:id="rId6"/>
              </a:rPr>
              <a:t>matthew.r.gillaspie@pjc.com</a:t>
            </a:r>
            <a:r>
              <a:rPr lang="en-US" sz="2000" dirty="0" smtClean="0">
                <a:solidFill>
                  <a:schemeClr val="tx1"/>
                </a:solidFill>
              </a:rPr>
              <a:t> | </a:t>
            </a:r>
            <a:r>
              <a:rPr lang="en-US" sz="2000" dirty="0">
                <a:solidFill>
                  <a:schemeClr val="tx1"/>
                </a:solidFill>
              </a:rPr>
              <a:t>515 </a:t>
            </a:r>
            <a:r>
              <a:rPr lang="en-US" sz="2000" dirty="0" smtClean="0">
                <a:solidFill>
                  <a:schemeClr val="tx1"/>
                </a:solidFill>
              </a:rPr>
              <a:t>247-2353</a:t>
            </a:r>
            <a:endParaRPr lang="en-US" sz="2000" dirty="0">
              <a:solidFill>
                <a:schemeClr val="tx1"/>
              </a:solidFill>
            </a:endParaRPr>
          </a:p>
          <a:p>
            <a:r>
              <a:rPr lang="en-US" sz="2000" dirty="0" smtClean="0"/>
              <a:t>Tim Oswald </a:t>
            </a:r>
            <a:r>
              <a:rPr lang="en-US" sz="2000" dirty="0"/>
              <a:t>| </a:t>
            </a:r>
            <a:r>
              <a:rPr lang="en-US" sz="2000" dirty="0" smtClean="0">
                <a:solidFill>
                  <a:schemeClr val="tx1"/>
                </a:solidFill>
                <a:hlinkClick r:id="rId7"/>
              </a:rPr>
              <a:t>timothy.j.oswald@pjc.com</a:t>
            </a:r>
            <a:r>
              <a:rPr lang="en-US" sz="2000" dirty="0" smtClean="0">
                <a:solidFill>
                  <a:schemeClr val="tx1"/>
                </a:solidFill>
              </a:rPr>
              <a:t> | </a:t>
            </a:r>
            <a:r>
              <a:rPr lang="en-US" sz="2000" dirty="0">
                <a:solidFill>
                  <a:schemeClr val="tx1"/>
                </a:solidFill>
              </a:rPr>
              <a:t>515 </a:t>
            </a:r>
            <a:r>
              <a:rPr lang="en-US" sz="2000" dirty="0" smtClean="0">
                <a:solidFill>
                  <a:schemeClr val="tx1"/>
                </a:solidFill>
              </a:rPr>
              <a:t>247-2358</a:t>
            </a:r>
            <a:endParaRPr lang="en-US" sz="2000" dirty="0">
              <a:solidFill>
                <a:schemeClr val="tx1"/>
              </a:solidFill>
            </a:endParaRPr>
          </a:p>
          <a:p>
            <a:endParaRPr lang="en-US" sz="2000" dirty="0" smtClean="0">
              <a:solidFill>
                <a:schemeClr val="tx1"/>
              </a:solidFill>
            </a:endParaRPr>
          </a:p>
          <a:p>
            <a:endParaRPr lang="en-US" sz="2000" dirty="0">
              <a:solidFill>
                <a:schemeClr val="tx1"/>
              </a:solidFill>
            </a:endParaRPr>
          </a:p>
          <a:p>
            <a:endParaRPr lang="en-US" sz="2000" dirty="0" smtClean="0">
              <a:solidFill>
                <a:schemeClr val="tx1"/>
              </a:solidFill>
            </a:endParaRPr>
          </a:p>
        </p:txBody>
      </p:sp>
      <p:sp>
        <p:nvSpPr>
          <p:cNvPr id="3" name="Text Placeholder 2"/>
          <p:cNvSpPr>
            <a:spLocks noGrp="1"/>
          </p:cNvSpPr>
          <p:nvPr>
            <p:ph type="body" sz="quarter" idx="13"/>
          </p:nvPr>
        </p:nvSpPr>
        <p:spPr/>
        <p:txBody>
          <a:bodyPr/>
          <a:lstStyle/>
          <a:p>
            <a:endParaRPr lang="en-US" dirty="0"/>
          </a:p>
        </p:txBody>
      </p:sp>
      <p:pic>
        <p:nvPicPr>
          <p:cNvPr id="7" name="Picture 6"/>
          <p:cNvPicPr>
            <a:picLocks noChangeAspect="1"/>
          </p:cNvPicPr>
          <p:nvPr/>
        </p:nvPicPr>
        <p:blipFill>
          <a:blip r:embed="rId8"/>
          <a:stretch>
            <a:fillRect/>
          </a:stretch>
        </p:blipFill>
        <p:spPr>
          <a:xfrm>
            <a:off x="457201" y="7178043"/>
            <a:ext cx="1386075" cy="552557"/>
          </a:xfrm>
          <a:prstGeom prst="rect">
            <a:avLst/>
          </a:prstGeom>
        </p:spPr>
      </p:pic>
    </p:spTree>
    <p:extLst>
      <p:ext uri="{BB962C8B-B14F-4D97-AF65-F5344CB8AC3E}">
        <p14:creationId xmlns:p14="http://schemas.microsoft.com/office/powerpoint/2010/main" val="1950154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Disclosure</a:t>
            </a:r>
            <a:endParaRPr lang="en-US" dirty="0"/>
          </a:p>
        </p:txBody>
      </p:sp>
      <p:sp>
        <p:nvSpPr>
          <p:cNvPr id="3" name="Text Placeholder 2"/>
          <p:cNvSpPr>
            <a:spLocks noGrp="1"/>
          </p:cNvSpPr>
          <p:nvPr>
            <p:ph type="body" sz="quarter" idx="10"/>
          </p:nvPr>
        </p:nvSpPr>
        <p:spPr>
          <a:xfrm>
            <a:off x="457200" y="1209040"/>
            <a:ext cx="9144000" cy="5344160"/>
          </a:xfrm>
        </p:spPr>
        <p:txBody>
          <a:bodyPr/>
          <a:lstStyle/>
          <a:p>
            <a:pPr lvl="3" algn="just" defTabSz="507040"/>
            <a:r>
              <a:rPr lang="en-US" dirty="0"/>
              <a:t>Piper Jaffray is providing the information contained herein for discussion purposes only in anticipation of being engaged to serve as underwriter or placement agent on a future transaction and not as a financial advisor or municipal advisor. In providing the information contained herein, Piper Jaffray is not recommending an action to you and the information provided herein is not intended to be and should not be construed as a “recommendation” or “advice” within the meaning of Section 15B of the Securities Exchange Act of 1934. Piper Jaffray is not acting as an advisor to you and does not owe a fiduciary duty pursuant to Section 15B of the Exchange Act or under any state law to you with respect to the information and material contained in this communication. As an underwriter or placement agent, Piper Jaffray’s primary role is to purchase or arrange for the placement of securities with a view to distribution in an arm’s-length commercial transaction, is acting for its own interests and has financial and other interests that differ from your interests. You should discuss any information and material contained in this communication with any and all internal or external advisors and experts that you deem appropriate before acting on this information or material. </a:t>
            </a:r>
          </a:p>
          <a:p>
            <a:pPr lvl="3" algn="just" defTabSz="507040"/>
            <a:r>
              <a:rPr lang="en-US" dirty="0"/>
              <a:t>The information contained herein may include hypothetical interest rates or interest rate savings for a potential refunding. Interest rates used herein take into consideration conditions in today’s market and other factual information such as credit rating, geographic location and market sector. Interest rates described herein should not be viewed as rates that Piper Jaffray expects to achieve for you should we be selected to act as your underwriter or placement agent. Information about interest rates and terms for SLGs is based on current publically available information and treasury or agency rates for open-market escrows are based on current market interest rates for these types of credits and should not be seen as costs or rates that Piper Jaffray could achieve for you should we be selected to act as your underwriter or placement agent. More particularized information and analysis may be provided after you have engaged Piper Jaffray as an underwriter or placement agent or under certain other exceptions as describe in the Section 15B of the Exchange Act.</a:t>
            </a:r>
          </a:p>
          <a:p>
            <a:pPr lvl="3" algn="just" defTabSz="507040"/>
            <a:r>
              <a:rPr lang="en-US" dirty="0"/>
              <a:t>Piper Jaffray Companies (NYSE: PJC) is a leading investment bank and asset management firm. Securities brokerage and investment banking services are offered in the U.S. through Piper Jaffray &amp; Co., member SIPC and FINRA; in Europe through Piper Jaffray Ltd., authorized and regulated by the U.K. Financial Conduct Authority; and in Hong Kong through Piper Jaffray Hong Kong Limited, authorized and regulated by the Securities and Futures Commission. Asset management products and services are offered through five separate investment advisory affiliates―U.S. Securities and Exchange Commission (SEC) registered Advisory Research, Inc., Piper Jaffray Investment Management LLC, PJC Capital Partners LLC and Piper Jaffray &amp; Co., and Guernsey-based Parallel General Partners Limited, authorized and regulated by the Guernsey Financial Services Commission. </a:t>
            </a:r>
          </a:p>
          <a:p>
            <a:pPr lvl="3" algn="just" defTabSz="507040"/>
            <a:endParaRPr lang="en-US" dirty="0"/>
          </a:p>
          <a:p>
            <a:pPr lvl="3" algn="just" defTabSz="507040"/>
            <a:r>
              <a:rPr lang="en-US" dirty="0"/>
              <a:t>© 2018 Piper Jaffray Companies. 800 Nicollet Mall, Suite 1000, Minneapolis, Minnesota 55402-7036 </a:t>
            </a:r>
          </a:p>
          <a:p>
            <a:pPr lvl="3" defTabSz="507040"/>
            <a:endParaRPr lang="en-US" dirty="0">
              <a:solidFill>
                <a:srgbClr val="FF0000"/>
              </a:solidFill>
            </a:endParaRPr>
          </a:p>
          <a:p>
            <a:pPr lvl="3" defTabSz="507040"/>
            <a:endParaRPr lang="en-US" dirty="0">
              <a:solidFill>
                <a:srgbClr val="FF0000"/>
              </a:solidFill>
            </a:endParaRPr>
          </a:p>
        </p:txBody>
      </p:sp>
      <p:sp>
        <p:nvSpPr>
          <p:cNvPr id="5" name="Text Placeholder 4"/>
          <p:cNvSpPr>
            <a:spLocks noGrp="1"/>
          </p:cNvSpPr>
          <p:nvPr>
            <p:ph type="body" sz="quarter" idx="13"/>
          </p:nvPr>
        </p:nvSpPr>
        <p:spPr/>
        <p:txBody>
          <a:bodyPr/>
          <a:lstStyle/>
          <a:p>
            <a:endParaRPr lang="en-US" dirty="0"/>
          </a:p>
        </p:txBody>
      </p:sp>
      <p:pic>
        <p:nvPicPr>
          <p:cNvPr id="6" name="Picture 5"/>
          <p:cNvPicPr>
            <a:picLocks noChangeAspect="1"/>
          </p:cNvPicPr>
          <p:nvPr/>
        </p:nvPicPr>
        <p:blipFill>
          <a:blip r:embed="rId3"/>
          <a:stretch>
            <a:fillRect/>
          </a:stretch>
        </p:blipFill>
        <p:spPr>
          <a:xfrm>
            <a:off x="457201" y="7178043"/>
            <a:ext cx="1386075" cy="552557"/>
          </a:xfrm>
          <a:prstGeom prst="rect">
            <a:avLst/>
          </a:prstGeom>
        </p:spPr>
      </p:pic>
    </p:spTree>
    <p:extLst>
      <p:ext uri="{BB962C8B-B14F-4D97-AF65-F5344CB8AC3E}">
        <p14:creationId xmlns:p14="http://schemas.microsoft.com/office/powerpoint/2010/main" val="3217970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2"/>
          </p:nvPr>
        </p:nvPicPr>
        <p:blipFill rotWithShape="1">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8428" t="489" r="33571" b="243"/>
          <a:stretch/>
        </p:blipFill>
        <p:spPr/>
      </p:pic>
      <p:sp>
        <p:nvSpPr>
          <p:cNvPr id="3" name="Text Placeholder 2"/>
          <p:cNvSpPr>
            <a:spLocks noGrp="1"/>
          </p:cNvSpPr>
          <p:nvPr>
            <p:ph type="body" sz="quarter" idx="11"/>
          </p:nvPr>
        </p:nvSpPr>
        <p:spPr/>
        <p:txBody>
          <a:bodyPr/>
          <a:lstStyle/>
          <a:p>
            <a:r>
              <a:rPr lang="en-US" dirty="0" smtClean="0"/>
              <a:t>Piper Jaffray -- Guiding </a:t>
            </a:r>
            <a:r>
              <a:rPr lang="en-US" dirty="0" smtClean="0"/>
              <a:t>Principles</a:t>
            </a:r>
          </a:p>
          <a:p>
            <a:endParaRPr lang="en-US" dirty="0"/>
          </a:p>
        </p:txBody>
      </p:sp>
      <p:sp>
        <p:nvSpPr>
          <p:cNvPr id="4" name="Text Placeholder 3"/>
          <p:cNvSpPr>
            <a:spLocks noGrp="1"/>
          </p:cNvSpPr>
          <p:nvPr>
            <p:ph type="body" sz="quarter" idx="10"/>
          </p:nvPr>
        </p:nvSpPr>
        <p:spPr>
          <a:xfrm>
            <a:off x="457198" y="1555753"/>
            <a:ext cx="6092191" cy="5165725"/>
          </a:xfrm>
        </p:spPr>
        <p:txBody>
          <a:bodyPr/>
          <a:lstStyle/>
          <a:p>
            <a:pPr lvl="3"/>
            <a:r>
              <a:rPr lang="en-US" sz="1400" dirty="0"/>
              <a:t>We create and implement superior financial solutions for our clients. Serving clients is our fundamental purpose.</a:t>
            </a:r>
          </a:p>
          <a:p>
            <a:pPr lvl="3"/>
            <a:r>
              <a:rPr lang="en-US" sz="1400" dirty="0"/>
              <a:t>We earn our clients' trust by delivering the best guidance and service. Great people working together as a team are our competitive advantage.</a:t>
            </a:r>
            <a:br>
              <a:rPr lang="en-US" sz="1400" dirty="0"/>
            </a:br>
            <a:endParaRPr lang="en-US" sz="1400" dirty="0"/>
          </a:p>
          <a:p>
            <a:pPr lvl="1"/>
            <a:r>
              <a:rPr lang="en-US" sz="1400" dirty="0"/>
              <a:t>As we serve, we are committed to these core values:</a:t>
            </a:r>
          </a:p>
          <a:p>
            <a:pPr lvl="4"/>
            <a:r>
              <a:rPr lang="en-US" sz="1400" dirty="0"/>
              <a:t>Always place our clients' interests first </a:t>
            </a:r>
          </a:p>
          <a:p>
            <a:pPr lvl="4"/>
            <a:r>
              <a:rPr lang="en-US" sz="1400" dirty="0"/>
              <a:t>Conduct ourselves with integrity and treat others with respect </a:t>
            </a:r>
          </a:p>
          <a:p>
            <a:pPr lvl="4"/>
            <a:r>
              <a:rPr lang="en-US" sz="1400" dirty="0"/>
              <a:t>Work in partnership with our clients and each other </a:t>
            </a:r>
          </a:p>
          <a:p>
            <a:pPr lvl="4"/>
            <a:r>
              <a:rPr lang="en-US" sz="1400" dirty="0"/>
              <a:t>Maintain a high quality environment that attracts, retains </a:t>
            </a:r>
            <a:br>
              <a:rPr lang="en-US" sz="1400" dirty="0"/>
            </a:br>
            <a:r>
              <a:rPr lang="en-US" sz="1400" dirty="0"/>
              <a:t>and develops the best people </a:t>
            </a:r>
          </a:p>
          <a:p>
            <a:pPr lvl="4"/>
            <a:r>
              <a:rPr lang="en-US" sz="1400" dirty="0"/>
              <a:t>Contribute our talents and resources to serve the </a:t>
            </a:r>
            <a:br>
              <a:rPr lang="en-US" sz="1400" dirty="0"/>
            </a:br>
            <a:r>
              <a:rPr lang="en-US" sz="1400" dirty="0"/>
              <a:t>communities in which we live and work </a:t>
            </a:r>
          </a:p>
        </p:txBody>
      </p:sp>
    </p:spTree>
    <p:extLst>
      <p:ext uri="{BB962C8B-B14F-4D97-AF65-F5344CB8AC3E}">
        <p14:creationId xmlns:p14="http://schemas.microsoft.com/office/powerpoint/2010/main" val="625799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1"/>
          </p:nvPr>
        </p:nvSpPr>
        <p:spPr/>
        <p:txBody>
          <a:bodyPr/>
          <a:lstStyle/>
          <a:p>
            <a:r>
              <a:rPr lang="en-US" dirty="0" smtClean="0"/>
              <a:t>Table of Contents</a:t>
            </a:r>
            <a:endParaRPr lang="en-US" dirty="0"/>
          </a:p>
        </p:txBody>
      </p:sp>
      <p:sp>
        <p:nvSpPr>
          <p:cNvPr id="5" name="Text Placeholder 4"/>
          <p:cNvSpPr>
            <a:spLocks noGrp="1"/>
          </p:cNvSpPr>
          <p:nvPr>
            <p:ph type="body" sz="quarter" idx="22"/>
          </p:nvPr>
        </p:nvSpPr>
        <p:spPr/>
        <p:txBody>
          <a:bodyPr/>
          <a:lstStyle/>
          <a:p>
            <a:r>
              <a:rPr lang="en-US" dirty="0" smtClean="0"/>
              <a:t>Introductions</a:t>
            </a:r>
          </a:p>
          <a:p>
            <a:r>
              <a:rPr lang="en-US" dirty="0" smtClean="0"/>
              <a:t>Overview of the Model</a:t>
            </a:r>
          </a:p>
          <a:p>
            <a:r>
              <a:rPr lang="en-US" dirty="0"/>
              <a:t>Preparing your Individual Model</a:t>
            </a:r>
          </a:p>
          <a:p>
            <a:r>
              <a:rPr lang="en-US" dirty="0" smtClean="0"/>
              <a:t>Tour of the Model</a:t>
            </a:r>
          </a:p>
          <a:p>
            <a:r>
              <a:rPr lang="en-US" dirty="0" smtClean="0"/>
              <a:t>Summary &amp; Wrap Up</a:t>
            </a:r>
            <a:r>
              <a:rPr lang="en-US" dirty="0" smtClean="0"/>
              <a:t>	</a:t>
            </a:r>
            <a:endParaRPr lang="en-US" dirty="0"/>
          </a:p>
        </p:txBody>
      </p:sp>
      <p:pic>
        <p:nvPicPr>
          <p:cNvPr id="6" name="Picture 5"/>
          <p:cNvPicPr>
            <a:picLocks noChangeAspect="1"/>
          </p:cNvPicPr>
          <p:nvPr/>
        </p:nvPicPr>
        <p:blipFill>
          <a:blip r:embed="rId3"/>
          <a:stretch>
            <a:fillRect/>
          </a:stretch>
        </p:blipFill>
        <p:spPr>
          <a:xfrm>
            <a:off x="457201" y="7178043"/>
            <a:ext cx="1386075" cy="552557"/>
          </a:xfrm>
          <a:prstGeom prst="rect">
            <a:avLst/>
          </a:prstGeom>
        </p:spPr>
      </p:pic>
    </p:spTree>
    <p:extLst>
      <p:ext uri="{BB962C8B-B14F-4D97-AF65-F5344CB8AC3E}">
        <p14:creationId xmlns:p14="http://schemas.microsoft.com/office/powerpoint/2010/main" val="1155318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1" y="807708"/>
            <a:ext cx="9144000" cy="754391"/>
          </a:xfrm>
        </p:spPr>
        <p:txBody>
          <a:bodyPr/>
          <a:lstStyle/>
          <a:p>
            <a:r>
              <a:rPr lang="en-US" dirty="0" smtClean="0"/>
              <a:t>Section II: Overview of the </a:t>
            </a:r>
            <a:r>
              <a:rPr lang="en-US" dirty="0" smtClean="0"/>
              <a:t>Model</a:t>
            </a:r>
          </a:p>
          <a:p>
            <a:r>
              <a:rPr lang="en-US" dirty="0" smtClean="0">
                <a:solidFill>
                  <a:schemeClr val="accent2"/>
                </a:solidFill>
              </a:rPr>
              <a:t>Background</a:t>
            </a:r>
            <a:endParaRPr lang="en-US" dirty="0" smtClean="0">
              <a:solidFill>
                <a:schemeClr val="accent2"/>
              </a:solidFill>
            </a:endParaRPr>
          </a:p>
        </p:txBody>
      </p:sp>
      <p:sp>
        <p:nvSpPr>
          <p:cNvPr id="7" name="Text Placeholder 3"/>
          <p:cNvSpPr>
            <a:spLocks noGrp="1"/>
          </p:cNvSpPr>
          <p:nvPr>
            <p:ph type="body" sz="quarter" idx="13"/>
          </p:nvPr>
        </p:nvSpPr>
        <p:spPr>
          <a:xfrm>
            <a:off x="457200" y="7178042"/>
            <a:ext cx="4572000" cy="594360"/>
          </a:xfrm>
        </p:spPr>
        <p:txBody>
          <a:bodyPr/>
          <a:lstStyle/>
          <a:p>
            <a:endParaRPr lang="en-US" dirty="0"/>
          </a:p>
        </p:txBody>
      </p:sp>
      <p:sp>
        <p:nvSpPr>
          <p:cNvPr id="4" name="Text Placeholder 3"/>
          <p:cNvSpPr>
            <a:spLocks noGrp="1"/>
          </p:cNvSpPr>
          <p:nvPr>
            <p:ph type="body" sz="quarter" idx="10"/>
          </p:nvPr>
        </p:nvSpPr>
        <p:spPr/>
        <p:txBody>
          <a:bodyPr/>
          <a:lstStyle/>
          <a:p>
            <a:pPr marL="254706" lvl="4" indent="-254706" defTabSz="567587">
              <a:spcAft>
                <a:spcPts val="334"/>
              </a:spcAft>
            </a:pPr>
            <a:r>
              <a:rPr lang="en-US" sz="2400" dirty="0"/>
              <a:t>Launched in June of 2016 as a joint project between Piper Jaffray &amp; ISFIS</a:t>
            </a:r>
          </a:p>
          <a:p>
            <a:pPr marL="254706" lvl="4" indent="-254706" defTabSz="567587">
              <a:spcAft>
                <a:spcPts val="334"/>
              </a:spcAft>
            </a:pPr>
            <a:r>
              <a:rPr lang="en-US" sz="2400" dirty="0"/>
              <a:t>Both groups have been doing “Aid &amp; Levy” projects for years</a:t>
            </a:r>
          </a:p>
          <a:p>
            <a:pPr marL="254706" lvl="4" indent="-254706" defTabSz="567587">
              <a:spcAft>
                <a:spcPts val="334"/>
              </a:spcAft>
            </a:pPr>
            <a:r>
              <a:rPr lang="en-US" sz="2400" dirty="0"/>
              <a:t>Wanting to provide schools with a project model that was:</a:t>
            </a:r>
          </a:p>
          <a:p>
            <a:pPr marL="483253" lvl="5" indent="-254706" defTabSz="567587">
              <a:spcAft>
                <a:spcPts val="334"/>
              </a:spcAft>
            </a:pPr>
            <a:r>
              <a:rPr lang="en-US" sz="2400" dirty="0"/>
              <a:t>Easy to Use</a:t>
            </a:r>
          </a:p>
          <a:p>
            <a:pPr marL="483253" lvl="5" indent="-254706" defTabSz="567587">
              <a:spcAft>
                <a:spcPts val="334"/>
              </a:spcAft>
            </a:pPr>
            <a:r>
              <a:rPr lang="en-US" sz="2400" dirty="0"/>
              <a:t>Accurate</a:t>
            </a:r>
          </a:p>
          <a:p>
            <a:pPr marL="483253" lvl="5" indent="-254706" defTabSz="567587">
              <a:spcAft>
                <a:spcPts val="334"/>
              </a:spcAft>
            </a:pPr>
            <a:r>
              <a:rPr lang="en-US" sz="2400" dirty="0"/>
              <a:t>Robust</a:t>
            </a:r>
          </a:p>
          <a:p>
            <a:pPr marL="483253" lvl="5" indent="-254706" defTabSz="567587">
              <a:spcAft>
                <a:spcPts val="334"/>
              </a:spcAft>
            </a:pPr>
            <a:r>
              <a:rPr lang="en-US" sz="2400" dirty="0" smtClean="0"/>
              <a:t>Inexpensive*</a:t>
            </a:r>
          </a:p>
          <a:p>
            <a:pPr marL="483253" lvl="5" indent="-254706" defTabSz="567587">
              <a:spcAft>
                <a:spcPts val="334"/>
              </a:spcAft>
            </a:pPr>
            <a:endParaRPr lang="en-US" sz="2400" dirty="0" smtClean="0"/>
          </a:p>
          <a:p>
            <a:pPr marL="483253" lvl="5" indent="-254706" defTabSz="567587">
              <a:spcAft>
                <a:spcPts val="334"/>
              </a:spcAft>
            </a:pPr>
            <a:endParaRPr lang="en-US" sz="2400" dirty="0"/>
          </a:p>
          <a:p>
            <a:pPr marL="0" lvl="4" indent="0" defTabSz="567587">
              <a:spcAft>
                <a:spcPts val="334"/>
              </a:spcAft>
              <a:buNone/>
            </a:pPr>
            <a:r>
              <a:rPr lang="en-US" sz="1800" dirty="0" smtClean="0"/>
              <a:t>*Downloadable Model is available free for Piper Jaffray clients and ISFIS subscribers. Hourly consulting fees apply. Premium model available with added features and includes one-on-one consulting time via webinar.</a:t>
            </a:r>
            <a:endParaRPr lang="en-US" sz="1800" dirty="0"/>
          </a:p>
          <a:p>
            <a:endParaRPr lang="en-US" dirty="0"/>
          </a:p>
        </p:txBody>
      </p:sp>
      <p:pic>
        <p:nvPicPr>
          <p:cNvPr id="9" name="Picture 8"/>
          <p:cNvPicPr>
            <a:picLocks noChangeAspect="1"/>
          </p:cNvPicPr>
          <p:nvPr/>
        </p:nvPicPr>
        <p:blipFill>
          <a:blip r:embed="rId3"/>
          <a:stretch>
            <a:fillRect/>
          </a:stretch>
        </p:blipFill>
        <p:spPr>
          <a:xfrm>
            <a:off x="457201" y="7178043"/>
            <a:ext cx="1386075" cy="552557"/>
          </a:xfrm>
          <a:prstGeom prst="rect">
            <a:avLst/>
          </a:prstGeom>
        </p:spPr>
      </p:pic>
    </p:spTree>
    <p:extLst>
      <p:ext uri="{BB962C8B-B14F-4D97-AF65-F5344CB8AC3E}">
        <p14:creationId xmlns:p14="http://schemas.microsoft.com/office/powerpoint/2010/main" val="3013388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1" y="807708"/>
            <a:ext cx="9144000" cy="754391"/>
          </a:xfrm>
        </p:spPr>
        <p:txBody>
          <a:bodyPr/>
          <a:lstStyle/>
          <a:p>
            <a:r>
              <a:rPr lang="en-US" dirty="0" smtClean="0"/>
              <a:t>Section II: Overview of the </a:t>
            </a:r>
            <a:r>
              <a:rPr lang="en-US" dirty="0" smtClean="0"/>
              <a:t>Model</a:t>
            </a:r>
          </a:p>
          <a:p>
            <a:r>
              <a:rPr lang="en-US" dirty="0" smtClean="0">
                <a:solidFill>
                  <a:schemeClr val="accent2"/>
                </a:solidFill>
              </a:rPr>
              <a:t>Why Every District Needs Some Form of 5 Year Projection</a:t>
            </a:r>
            <a:endParaRPr lang="en-US" dirty="0" smtClean="0">
              <a:solidFill>
                <a:schemeClr val="accent2"/>
              </a:solidFill>
            </a:endParaRPr>
          </a:p>
        </p:txBody>
      </p:sp>
      <p:sp>
        <p:nvSpPr>
          <p:cNvPr id="7" name="Text Placeholder 3"/>
          <p:cNvSpPr>
            <a:spLocks noGrp="1"/>
          </p:cNvSpPr>
          <p:nvPr>
            <p:ph type="body" sz="quarter" idx="13"/>
          </p:nvPr>
        </p:nvSpPr>
        <p:spPr>
          <a:xfrm>
            <a:off x="457200" y="7178042"/>
            <a:ext cx="4572000" cy="594360"/>
          </a:xfrm>
        </p:spPr>
        <p:txBody>
          <a:bodyPr/>
          <a:lstStyle/>
          <a:p>
            <a:endParaRPr lang="en-US" dirty="0"/>
          </a:p>
        </p:txBody>
      </p:sp>
      <p:sp>
        <p:nvSpPr>
          <p:cNvPr id="4" name="Text Placeholder 3"/>
          <p:cNvSpPr>
            <a:spLocks noGrp="1"/>
          </p:cNvSpPr>
          <p:nvPr>
            <p:ph type="body" sz="quarter" idx="10"/>
          </p:nvPr>
        </p:nvSpPr>
        <p:spPr/>
        <p:txBody>
          <a:bodyPr/>
          <a:lstStyle/>
          <a:p>
            <a:pPr marL="342900" indent="-342900">
              <a:buFont typeface="Arial" panose="020B0604020202020204" pitchFamily="34" charset="0"/>
              <a:buChar char="•"/>
            </a:pPr>
            <a:r>
              <a:rPr lang="en-US" sz="2000" dirty="0">
                <a:solidFill>
                  <a:schemeClr val="tx1"/>
                </a:solidFill>
              </a:rPr>
              <a:t>Provides time to make difficult decisions before they become a crisis</a:t>
            </a:r>
          </a:p>
          <a:p>
            <a:pPr marL="342900" indent="-342900">
              <a:buFont typeface="Arial" panose="020B0604020202020204" pitchFamily="34" charset="0"/>
              <a:buChar char="•"/>
            </a:pPr>
            <a:r>
              <a:rPr lang="en-US" sz="2000" dirty="0">
                <a:solidFill>
                  <a:schemeClr val="tx1"/>
                </a:solidFill>
              </a:rPr>
              <a:t>Are required by SBRC as part of any workout plan</a:t>
            </a:r>
          </a:p>
          <a:p>
            <a:pPr marL="342900" indent="-342900">
              <a:buFont typeface="Arial" panose="020B0604020202020204" pitchFamily="34" charset="0"/>
              <a:buChar char="•"/>
            </a:pPr>
            <a:r>
              <a:rPr lang="en-US" sz="2000" dirty="0">
                <a:solidFill>
                  <a:schemeClr val="tx1"/>
                </a:solidFill>
              </a:rPr>
              <a:t>Rating agencies want to see </a:t>
            </a:r>
            <a:r>
              <a:rPr lang="en-US" sz="2000" dirty="0" smtClean="0">
                <a:solidFill>
                  <a:schemeClr val="tx1"/>
                </a:solidFill>
              </a:rPr>
              <a:t>them</a:t>
            </a:r>
            <a:endParaRPr lang="en-US" sz="2000" dirty="0">
              <a:solidFill>
                <a:schemeClr val="tx1"/>
              </a:solidFill>
            </a:endParaRPr>
          </a:p>
          <a:p>
            <a:pPr marL="571407" lvl="5" indent="-171450"/>
            <a:r>
              <a:rPr lang="en-US" sz="1800" dirty="0">
                <a:solidFill>
                  <a:schemeClr val="accent1"/>
                </a:solidFill>
              </a:rPr>
              <a:t>not just when completing new projects, but as part of annual review conference calls and interviews</a:t>
            </a:r>
          </a:p>
          <a:p>
            <a:pPr marL="342900" indent="-342900">
              <a:buFont typeface="Arial" panose="020B0604020202020204" pitchFamily="34" charset="0"/>
              <a:buChar char="•"/>
            </a:pPr>
            <a:r>
              <a:rPr lang="en-US" sz="2000" dirty="0">
                <a:solidFill>
                  <a:schemeClr val="tx1"/>
                </a:solidFill>
              </a:rPr>
              <a:t>Helps Boards explain to the public why the district </a:t>
            </a:r>
            <a:r>
              <a:rPr lang="en-US" sz="2000" dirty="0" smtClean="0">
                <a:solidFill>
                  <a:schemeClr val="tx1"/>
                </a:solidFill>
              </a:rPr>
              <a:t>is proceeding with it’s plan (i.e. budget reduction, tax rate changes, etc.)</a:t>
            </a:r>
            <a:endParaRPr lang="en-US" sz="2000" dirty="0">
              <a:solidFill>
                <a:schemeClr val="tx1"/>
              </a:solidFill>
            </a:endParaRPr>
          </a:p>
          <a:p>
            <a:pPr marL="342900" indent="-342900">
              <a:buFont typeface="Arial" panose="020B0604020202020204" pitchFamily="34" charset="0"/>
              <a:buChar char="•"/>
            </a:pPr>
            <a:r>
              <a:rPr lang="en-US" sz="2000" dirty="0" smtClean="0">
                <a:solidFill>
                  <a:schemeClr val="tx1"/>
                </a:solidFill>
              </a:rPr>
              <a:t>Provides a “sense of urgency” to Board members for making decisions that will impact the long-term financial health of the District</a:t>
            </a: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Allows the district to manage </a:t>
            </a:r>
            <a:r>
              <a:rPr lang="en-US" sz="2000" dirty="0" smtClean="0">
                <a:solidFill>
                  <a:schemeClr val="tx1"/>
                </a:solidFill>
              </a:rPr>
              <a:t>(“plan”) </a:t>
            </a:r>
            <a:r>
              <a:rPr lang="en-US" sz="2000" dirty="0">
                <a:solidFill>
                  <a:schemeClr val="tx1"/>
                </a:solidFill>
              </a:rPr>
              <a:t>the property tax rate</a:t>
            </a:r>
          </a:p>
          <a:p>
            <a:pPr marL="342900" indent="-342900">
              <a:buFont typeface="Arial" panose="020B0604020202020204" pitchFamily="34" charset="0"/>
              <a:buChar char="•"/>
            </a:pPr>
            <a:endParaRPr lang="en-US" sz="2000" dirty="0"/>
          </a:p>
        </p:txBody>
      </p:sp>
      <p:pic>
        <p:nvPicPr>
          <p:cNvPr id="6" name="Picture 5"/>
          <p:cNvPicPr>
            <a:picLocks noChangeAspect="1"/>
          </p:cNvPicPr>
          <p:nvPr/>
        </p:nvPicPr>
        <p:blipFill>
          <a:blip r:embed="rId3"/>
          <a:stretch>
            <a:fillRect/>
          </a:stretch>
        </p:blipFill>
        <p:spPr>
          <a:xfrm>
            <a:off x="457201" y="7178043"/>
            <a:ext cx="1386075" cy="552557"/>
          </a:xfrm>
          <a:prstGeom prst="rect">
            <a:avLst/>
          </a:prstGeom>
        </p:spPr>
      </p:pic>
    </p:spTree>
    <p:extLst>
      <p:ext uri="{BB962C8B-B14F-4D97-AF65-F5344CB8AC3E}">
        <p14:creationId xmlns:p14="http://schemas.microsoft.com/office/powerpoint/2010/main" val="239220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1" y="807708"/>
            <a:ext cx="9144000" cy="754391"/>
          </a:xfrm>
        </p:spPr>
        <p:txBody>
          <a:bodyPr/>
          <a:lstStyle/>
          <a:p>
            <a:r>
              <a:rPr lang="en-US" dirty="0" smtClean="0"/>
              <a:t>Section II: Overview of the </a:t>
            </a:r>
            <a:r>
              <a:rPr lang="en-US" dirty="0" smtClean="0"/>
              <a:t>Model</a:t>
            </a:r>
          </a:p>
          <a:p>
            <a:r>
              <a:rPr lang="en-US" dirty="0" smtClean="0">
                <a:solidFill>
                  <a:schemeClr val="accent2"/>
                </a:solidFill>
              </a:rPr>
              <a:t>Recent Changes to the Model</a:t>
            </a:r>
            <a:endParaRPr lang="en-US" dirty="0" smtClean="0">
              <a:solidFill>
                <a:schemeClr val="accent2"/>
              </a:solidFill>
            </a:endParaRPr>
          </a:p>
        </p:txBody>
      </p:sp>
      <p:sp>
        <p:nvSpPr>
          <p:cNvPr id="7" name="Text Placeholder 3"/>
          <p:cNvSpPr>
            <a:spLocks noGrp="1"/>
          </p:cNvSpPr>
          <p:nvPr>
            <p:ph type="body" sz="quarter" idx="13"/>
          </p:nvPr>
        </p:nvSpPr>
        <p:spPr>
          <a:xfrm>
            <a:off x="457200" y="7178042"/>
            <a:ext cx="4572000" cy="594360"/>
          </a:xfrm>
        </p:spPr>
        <p:txBody>
          <a:bodyPr/>
          <a:lstStyle/>
          <a:p>
            <a:endParaRPr lang="en-US" dirty="0"/>
          </a:p>
        </p:txBody>
      </p:sp>
      <p:sp>
        <p:nvSpPr>
          <p:cNvPr id="4" name="Text Placeholder 3"/>
          <p:cNvSpPr>
            <a:spLocks noGrp="1"/>
          </p:cNvSpPr>
          <p:nvPr>
            <p:ph type="body" sz="quarter" idx="10"/>
          </p:nvPr>
        </p:nvSpPr>
        <p:spPr/>
        <p:txBody>
          <a:bodyPr/>
          <a:lstStyle/>
          <a:p>
            <a:pPr marL="342900" indent="-342900">
              <a:buFont typeface="Arial" panose="020B0604020202020204" pitchFamily="34" charset="0"/>
              <a:buChar char="•"/>
            </a:pPr>
            <a:r>
              <a:rPr lang="en-US" sz="2000" dirty="0" smtClean="0">
                <a:solidFill>
                  <a:schemeClr val="tx1"/>
                </a:solidFill>
              </a:rPr>
              <a:t>A lot of changes over the past year…</a:t>
            </a:r>
            <a:endParaRPr lang="en-US" sz="1800" dirty="0" smtClean="0">
              <a:solidFill>
                <a:schemeClr val="accent1"/>
              </a:solidFill>
            </a:endParaRPr>
          </a:p>
          <a:p>
            <a:pPr marL="742857" lvl="5" indent="-342900"/>
            <a:r>
              <a:rPr lang="en-US" sz="1800" dirty="0" smtClean="0">
                <a:solidFill>
                  <a:schemeClr val="accent1"/>
                </a:solidFill>
              </a:rPr>
              <a:t>Updated data</a:t>
            </a:r>
          </a:p>
          <a:p>
            <a:pPr marL="742857" lvl="5" indent="-342900"/>
            <a:r>
              <a:rPr lang="en-US" sz="1800" dirty="0" smtClean="0">
                <a:solidFill>
                  <a:schemeClr val="accent1"/>
                </a:solidFill>
              </a:rPr>
              <a:t>Summary and Charting options</a:t>
            </a:r>
          </a:p>
          <a:p>
            <a:pPr marL="742857" lvl="5" indent="-342900"/>
            <a:r>
              <a:rPr lang="en-US" sz="1800" dirty="0" smtClean="0">
                <a:solidFill>
                  <a:schemeClr val="accent1"/>
                </a:solidFill>
              </a:rPr>
              <a:t>Enhanced expenditure projection</a:t>
            </a:r>
          </a:p>
          <a:p>
            <a:pPr marL="742857" lvl="5" indent="-342900"/>
            <a:r>
              <a:rPr lang="en-US" sz="1800" dirty="0" smtClean="0">
                <a:solidFill>
                  <a:schemeClr val="accent1"/>
                </a:solidFill>
              </a:rPr>
              <a:t>Fund balance calculator refined</a:t>
            </a:r>
          </a:p>
          <a:p>
            <a:pPr marL="742857" lvl="5" indent="-342900"/>
            <a:r>
              <a:rPr lang="en-US" sz="1800" dirty="0" smtClean="0">
                <a:solidFill>
                  <a:schemeClr val="accent1"/>
                </a:solidFill>
              </a:rPr>
              <a:t>Data structure changes (under the hood)</a:t>
            </a:r>
          </a:p>
          <a:p>
            <a:pPr marL="742857" lvl="5" indent="-342900"/>
            <a:r>
              <a:rPr lang="en-US" sz="1800" dirty="0" smtClean="0">
                <a:solidFill>
                  <a:schemeClr val="accent1"/>
                </a:solidFill>
              </a:rPr>
              <a:t>Improved property tax rate accuracy (was already pretty good)</a:t>
            </a:r>
          </a:p>
          <a:p>
            <a:pPr marL="742857" lvl="5" indent="-342900"/>
            <a:r>
              <a:rPr lang="en-US" sz="1800" dirty="0" smtClean="0">
                <a:solidFill>
                  <a:schemeClr val="accent1"/>
                </a:solidFill>
              </a:rPr>
              <a:t>Enhanced property valuation forecast</a:t>
            </a:r>
          </a:p>
          <a:p>
            <a:pPr marL="742857" lvl="5" indent="-342900"/>
            <a:r>
              <a:rPr lang="en-US" sz="1800" dirty="0" smtClean="0">
                <a:solidFill>
                  <a:schemeClr val="accent1"/>
                </a:solidFill>
              </a:rPr>
              <a:t>Enhanced debt levy management planning</a:t>
            </a:r>
          </a:p>
          <a:p>
            <a:pPr marL="742857" lvl="5" indent="-342900"/>
            <a:r>
              <a:rPr lang="en-US" sz="1800" dirty="0" smtClean="0">
                <a:solidFill>
                  <a:schemeClr val="accent1"/>
                </a:solidFill>
              </a:rPr>
              <a:t>Additional statewide modeling flexibility</a:t>
            </a:r>
            <a:endParaRPr lang="en-US" sz="2000" dirty="0">
              <a:solidFill>
                <a:schemeClr val="tx1"/>
              </a:solidFill>
            </a:endParaRPr>
          </a:p>
          <a:p>
            <a:pPr marL="342900" indent="-342900">
              <a:buFont typeface="Arial" panose="020B0604020202020204" pitchFamily="34" charset="0"/>
              <a:buChar char="•"/>
            </a:pPr>
            <a:r>
              <a:rPr lang="en-US" sz="2000" dirty="0" smtClean="0">
                <a:solidFill>
                  <a:schemeClr val="tx1"/>
                </a:solidFill>
              </a:rPr>
              <a:t>Commitment to Maintenance</a:t>
            </a:r>
          </a:p>
          <a:p>
            <a:pPr marL="342900" indent="-342900">
              <a:buFont typeface="Arial" panose="020B0604020202020204" pitchFamily="34" charset="0"/>
              <a:buChar char="•"/>
            </a:pPr>
            <a:r>
              <a:rPr lang="en-US" sz="2000" dirty="0" smtClean="0">
                <a:solidFill>
                  <a:schemeClr val="tx1"/>
                </a:solidFill>
              </a:rPr>
              <a:t>Targeted Enhancements</a:t>
            </a:r>
            <a:endParaRPr lang="en-US" sz="2000" dirty="0">
              <a:solidFill>
                <a:schemeClr val="tx1"/>
              </a:solidFill>
            </a:endParaRPr>
          </a:p>
          <a:p>
            <a:pPr marL="342900" indent="-342900">
              <a:buFont typeface="Arial" panose="020B0604020202020204" pitchFamily="34" charset="0"/>
              <a:buChar char="•"/>
            </a:pPr>
            <a:endParaRPr lang="en-US" sz="2000" dirty="0"/>
          </a:p>
        </p:txBody>
      </p:sp>
      <p:pic>
        <p:nvPicPr>
          <p:cNvPr id="5" name="Picture 4"/>
          <p:cNvPicPr>
            <a:picLocks noChangeAspect="1"/>
          </p:cNvPicPr>
          <p:nvPr/>
        </p:nvPicPr>
        <p:blipFill>
          <a:blip r:embed="rId3"/>
          <a:stretch>
            <a:fillRect/>
          </a:stretch>
        </p:blipFill>
        <p:spPr>
          <a:xfrm>
            <a:off x="457201" y="7178043"/>
            <a:ext cx="1386075" cy="552557"/>
          </a:xfrm>
          <a:prstGeom prst="rect">
            <a:avLst/>
          </a:prstGeom>
        </p:spPr>
      </p:pic>
    </p:spTree>
    <p:extLst>
      <p:ext uri="{BB962C8B-B14F-4D97-AF65-F5344CB8AC3E}">
        <p14:creationId xmlns:p14="http://schemas.microsoft.com/office/powerpoint/2010/main" val="3452187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1" y="807708"/>
            <a:ext cx="9144000" cy="754391"/>
          </a:xfrm>
        </p:spPr>
        <p:txBody>
          <a:bodyPr/>
          <a:lstStyle/>
          <a:p>
            <a:r>
              <a:rPr lang="en-US" dirty="0" smtClean="0"/>
              <a:t>Section III: Preparing Your Individual Model</a:t>
            </a:r>
            <a:endParaRPr lang="en-US" dirty="0" smtClean="0"/>
          </a:p>
          <a:p>
            <a:r>
              <a:rPr lang="en-US" dirty="0" smtClean="0">
                <a:solidFill>
                  <a:schemeClr val="accent2"/>
                </a:solidFill>
              </a:rPr>
              <a:t>Owning Your Assumptions</a:t>
            </a:r>
            <a:endParaRPr lang="en-US" dirty="0" smtClean="0">
              <a:solidFill>
                <a:schemeClr val="accent2"/>
              </a:solidFill>
            </a:endParaRPr>
          </a:p>
        </p:txBody>
      </p:sp>
      <p:sp>
        <p:nvSpPr>
          <p:cNvPr id="7" name="Text Placeholder 3"/>
          <p:cNvSpPr>
            <a:spLocks noGrp="1"/>
          </p:cNvSpPr>
          <p:nvPr>
            <p:ph type="body" sz="quarter" idx="13"/>
          </p:nvPr>
        </p:nvSpPr>
        <p:spPr>
          <a:xfrm>
            <a:off x="457200" y="7178042"/>
            <a:ext cx="4572000" cy="594360"/>
          </a:xfrm>
        </p:spPr>
        <p:txBody>
          <a:bodyPr/>
          <a:lstStyle/>
          <a:p>
            <a:endParaRPr lang="en-US" dirty="0"/>
          </a:p>
        </p:txBody>
      </p:sp>
      <p:sp>
        <p:nvSpPr>
          <p:cNvPr id="4" name="Text Placeholder 3"/>
          <p:cNvSpPr>
            <a:spLocks noGrp="1"/>
          </p:cNvSpPr>
          <p:nvPr>
            <p:ph type="body" sz="quarter" idx="10"/>
          </p:nvPr>
        </p:nvSpPr>
        <p:spPr/>
        <p:txBody>
          <a:bodyPr/>
          <a:lstStyle/>
          <a:p>
            <a:pPr marL="342900" indent="-342900">
              <a:buFont typeface="Arial" panose="020B0604020202020204" pitchFamily="34" charset="0"/>
              <a:buChar char="•"/>
            </a:pPr>
            <a:r>
              <a:rPr lang="en-US" sz="2000" dirty="0" smtClean="0">
                <a:solidFill>
                  <a:schemeClr val="tx1"/>
                </a:solidFill>
              </a:rPr>
              <a:t>Establish Your Purpose for the Model</a:t>
            </a:r>
          </a:p>
          <a:p>
            <a:pPr marL="342900" indent="-342900">
              <a:buFont typeface="Arial" panose="020B0604020202020204" pitchFamily="34" charset="0"/>
              <a:buChar char="•"/>
            </a:pPr>
            <a:r>
              <a:rPr lang="en-US" sz="2000" dirty="0" smtClean="0">
                <a:solidFill>
                  <a:schemeClr val="tx1"/>
                </a:solidFill>
              </a:rPr>
              <a:t>Your assumptions will be the key to the success of your Comprehensive Financial Planning Model</a:t>
            </a:r>
          </a:p>
          <a:p>
            <a:pPr marL="742857" lvl="5" indent="-342900"/>
            <a:r>
              <a:rPr lang="en-US" sz="1800" dirty="0" smtClean="0">
                <a:solidFill>
                  <a:schemeClr val="accent1"/>
                </a:solidFill>
              </a:rPr>
              <a:t>Notice that we did not say that accuracy of the assumptions, but the process of owning and understanding your assumptions</a:t>
            </a:r>
          </a:p>
          <a:p>
            <a:pPr marL="342900" indent="-342900">
              <a:buFont typeface="Arial" panose="020B0604020202020204" pitchFamily="34" charset="0"/>
              <a:buChar char="•"/>
            </a:pPr>
            <a:r>
              <a:rPr lang="en-US" sz="2000" dirty="0" smtClean="0">
                <a:solidFill>
                  <a:schemeClr val="tx1"/>
                </a:solidFill>
              </a:rPr>
              <a:t>Key Assumption Metrics</a:t>
            </a:r>
          </a:p>
          <a:p>
            <a:pPr marL="742857" lvl="5" indent="-342900"/>
            <a:r>
              <a:rPr lang="en-US" sz="1600" dirty="0" smtClean="0">
                <a:solidFill>
                  <a:schemeClr val="accent1"/>
                </a:solidFill>
              </a:rPr>
              <a:t>SSA Rate (and other state level policy variables)</a:t>
            </a:r>
          </a:p>
          <a:p>
            <a:pPr marL="742857" lvl="5" indent="-342900"/>
            <a:r>
              <a:rPr lang="en-US" sz="1600" dirty="0" smtClean="0">
                <a:solidFill>
                  <a:schemeClr val="accent1"/>
                </a:solidFill>
              </a:rPr>
              <a:t>Enrollment</a:t>
            </a:r>
          </a:p>
          <a:p>
            <a:pPr marL="742857" lvl="5" indent="-342900"/>
            <a:r>
              <a:rPr lang="en-US" sz="1600" dirty="0" smtClean="0">
                <a:solidFill>
                  <a:schemeClr val="accent1"/>
                </a:solidFill>
              </a:rPr>
              <a:t>Special Education Deficit / Surplus (weightings will also be important if anticipated of changing headcount</a:t>
            </a:r>
          </a:p>
          <a:p>
            <a:pPr marL="742857" lvl="5" indent="-342900"/>
            <a:r>
              <a:rPr lang="en-US" sz="1600" dirty="0" smtClean="0">
                <a:solidFill>
                  <a:schemeClr val="accent1"/>
                </a:solidFill>
              </a:rPr>
              <a:t>Property Valuation Change</a:t>
            </a:r>
          </a:p>
          <a:p>
            <a:pPr marL="742857" lvl="5" indent="-342900"/>
            <a:r>
              <a:rPr lang="en-US" sz="1600" dirty="0" smtClean="0">
                <a:solidFill>
                  <a:schemeClr val="accent1"/>
                </a:solidFill>
              </a:rPr>
              <a:t>Expenditures Change</a:t>
            </a:r>
          </a:p>
          <a:p>
            <a:pPr marL="742857" lvl="5" indent="-342900"/>
            <a:r>
              <a:rPr lang="en-US" sz="1600" dirty="0" smtClean="0">
                <a:solidFill>
                  <a:schemeClr val="accent1"/>
                </a:solidFill>
              </a:rPr>
              <a:t>Miscellaneous Income</a:t>
            </a:r>
          </a:p>
          <a:p>
            <a:pPr marL="742857" lvl="5" indent="-342900"/>
            <a:r>
              <a:rPr lang="en-US" sz="1600" dirty="0" smtClean="0">
                <a:solidFill>
                  <a:schemeClr val="accent1"/>
                </a:solidFill>
              </a:rPr>
              <a:t>Needs in the Management Fund</a:t>
            </a:r>
            <a:endParaRPr lang="en-US" sz="1600" dirty="0">
              <a:solidFill>
                <a:schemeClr val="accent1"/>
              </a:solidFill>
            </a:endParaRPr>
          </a:p>
        </p:txBody>
      </p:sp>
      <p:pic>
        <p:nvPicPr>
          <p:cNvPr id="5" name="Picture 4"/>
          <p:cNvPicPr>
            <a:picLocks noChangeAspect="1"/>
          </p:cNvPicPr>
          <p:nvPr/>
        </p:nvPicPr>
        <p:blipFill>
          <a:blip r:embed="rId3"/>
          <a:stretch>
            <a:fillRect/>
          </a:stretch>
        </p:blipFill>
        <p:spPr>
          <a:xfrm>
            <a:off x="457201" y="7178043"/>
            <a:ext cx="1386075" cy="552557"/>
          </a:xfrm>
          <a:prstGeom prst="rect">
            <a:avLst/>
          </a:prstGeom>
        </p:spPr>
      </p:pic>
    </p:spTree>
    <p:extLst>
      <p:ext uri="{BB962C8B-B14F-4D97-AF65-F5344CB8AC3E}">
        <p14:creationId xmlns:p14="http://schemas.microsoft.com/office/powerpoint/2010/main" val="2347085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1" y="807708"/>
            <a:ext cx="9144000" cy="754391"/>
          </a:xfrm>
        </p:spPr>
        <p:txBody>
          <a:bodyPr/>
          <a:lstStyle/>
          <a:p>
            <a:r>
              <a:rPr lang="en-US" dirty="0" smtClean="0"/>
              <a:t>Section IV: </a:t>
            </a:r>
            <a:r>
              <a:rPr lang="en-US" dirty="0" smtClean="0"/>
              <a:t>Tour of the Model</a:t>
            </a:r>
          </a:p>
          <a:p>
            <a:r>
              <a:rPr lang="en-US" dirty="0" smtClean="0">
                <a:solidFill>
                  <a:schemeClr val="accent2"/>
                </a:solidFill>
              </a:rPr>
              <a:t>Navigation through the Model</a:t>
            </a:r>
            <a:endParaRPr lang="en-US" dirty="0" smtClean="0">
              <a:solidFill>
                <a:schemeClr val="accent2"/>
              </a:solidFill>
            </a:endParaRPr>
          </a:p>
        </p:txBody>
      </p:sp>
      <p:sp>
        <p:nvSpPr>
          <p:cNvPr id="7" name="Text Placeholder 3"/>
          <p:cNvSpPr>
            <a:spLocks noGrp="1"/>
          </p:cNvSpPr>
          <p:nvPr>
            <p:ph type="body" sz="quarter" idx="13"/>
          </p:nvPr>
        </p:nvSpPr>
        <p:spPr>
          <a:xfrm>
            <a:off x="457200" y="7178042"/>
            <a:ext cx="4572000" cy="594360"/>
          </a:xfrm>
        </p:spPr>
        <p:txBody>
          <a:bodyPr/>
          <a:lstStyle/>
          <a:p>
            <a:endParaRPr lang="en-US" dirty="0"/>
          </a:p>
        </p:txBody>
      </p:sp>
      <p:sp>
        <p:nvSpPr>
          <p:cNvPr id="4" name="Text Placeholder 3"/>
          <p:cNvSpPr>
            <a:spLocks noGrp="1"/>
          </p:cNvSpPr>
          <p:nvPr>
            <p:ph type="body" sz="quarter" idx="10"/>
          </p:nvPr>
        </p:nvSpPr>
        <p:spPr/>
        <p:txBody>
          <a:bodyPr/>
          <a:lstStyle/>
          <a:p>
            <a:pPr marL="342900" indent="-342900">
              <a:buFont typeface="Arial" panose="020B0604020202020204" pitchFamily="34" charset="0"/>
              <a:buChar char="•"/>
            </a:pPr>
            <a:r>
              <a:rPr lang="en-US" sz="2000" dirty="0" smtClean="0">
                <a:solidFill>
                  <a:schemeClr val="tx1"/>
                </a:solidFill>
              </a:rPr>
              <a:t>Tabs are organized left to right (see checklist)</a:t>
            </a:r>
          </a:p>
          <a:p>
            <a:pPr marL="342900" indent="-342900">
              <a:buFont typeface="Arial" panose="020B0604020202020204" pitchFamily="34" charset="0"/>
              <a:buChar char="•"/>
            </a:pPr>
            <a:r>
              <a:rPr lang="en-US" sz="2000" dirty="0" smtClean="0">
                <a:solidFill>
                  <a:schemeClr val="tx1"/>
                </a:solidFill>
              </a:rPr>
              <a:t>Similar to the Aid and Levy Worksheet (step by step projection)</a:t>
            </a:r>
          </a:p>
          <a:p>
            <a:pPr marL="342900" indent="-342900">
              <a:buFont typeface="Arial" panose="020B0604020202020204" pitchFamily="34" charset="0"/>
              <a:buChar char="•"/>
            </a:pPr>
            <a:r>
              <a:rPr lang="en-US" sz="2000" dirty="0" smtClean="0">
                <a:solidFill>
                  <a:schemeClr val="tx1"/>
                </a:solidFill>
              </a:rPr>
              <a:t>Excel Based (plays nicer with Windows version of Excel)</a:t>
            </a:r>
          </a:p>
          <a:p>
            <a:pPr marL="342900" indent="-342900">
              <a:buFont typeface="Arial" panose="020B0604020202020204" pitchFamily="34" charset="0"/>
              <a:buChar char="•"/>
            </a:pPr>
            <a:r>
              <a:rPr lang="en-US" sz="2000" dirty="0" smtClean="0">
                <a:solidFill>
                  <a:schemeClr val="tx1"/>
                </a:solidFill>
              </a:rPr>
              <a:t>No macros, however there are “data tables” (set calculation methodology)</a:t>
            </a:r>
          </a:p>
          <a:p>
            <a:pPr marL="342900" indent="-342900">
              <a:buFont typeface="Arial" panose="020B0604020202020204" pitchFamily="34" charset="0"/>
              <a:buChar char="•"/>
            </a:pPr>
            <a:r>
              <a:rPr lang="en-US" sz="2000" dirty="0" smtClean="0">
                <a:solidFill>
                  <a:schemeClr val="tx1"/>
                </a:solidFill>
              </a:rPr>
              <a:t>Certain tabs illustrated in the Model are “Premium” feature</a:t>
            </a:r>
          </a:p>
          <a:p>
            <a:pPr marL="342900" indent="-342900">
              <a:buFont typeface="Arial" panose="020B0604020202020204" pitchFamily="34" charset="0"/>
              <a:buChar char="•"/>
            </a:pPr>
            <a:endParaRPr lang="en-US" sz="2000" dirty="0"/>
          </a:p>
        </p:txBody>
      </p:sp>
      <p:pic>
        <p:nvPicPr>
          <p:cNvPr id="5" name="Picture 4"/>
          <p:cNvPicPr>
            <a:picLocks noChangeAspect="1"/>
          </p:cNvPicPr>
          <p:nvPr/>
        </p:nvPicPr>
        <p:blipFill>
          <a:blip r:embed="rId3"/>
          <a:stretch>
            <a:fillRect/>
          </a:stretch>
        </p:blipFill>
        <p:spPr>
          <a:xfrm>
            <a:off x="457201" y="7178043"/>
            <a:ext cx="1386075" cy="552557"/>
          </a:xfrm>
          <a:prstGeom prst="rect">
            <a:avLst/>
          </a:prstGeom>
        </p:spPr>
      </p:pic>
    </p:spTree>
    <p:extLst>
      <p:ext uri="{BB962C8B-B14F-4D97-AF65-F5344CB8AC3E}">
        <p14:creationId xmlns:p14="http://schemas.microsoft.com/office/powerpoint/2010/main" val="1648989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11.xml><?xml version="1.0" encoding="utf-8"?>
<a:theme xmlns:a="http://schemas.openxmlformats.org/drawingml/2006/main" name="9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12.xml><?xml version="1.0" encoding="utf-8"?>
<a:theme xmlns:a="http://schemas.openxmlformats.org/drawingml/2006/main" name="10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13.xml><?xml version="1.0" encoding="utf-8"?>
<a:theme xmlns:a="http://schemas.openxmlformats.org/drawingml/2006/main" name="11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14.xml><?xml version="1.0" encoding="utf-8"?>
<a:theme xmlns:a="http://schemas.openxmlformats.org/drawingml/2006/main" name="12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15.xml><?xml version="1.0" encoding="utf-8"?>
<a:theme xmlns:a="http://schemas.openxmlformats.org/drawingml/2006/main" name="13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16.xml><?xml version="1.0" encoding="utf-8"?>
<a:theme xmlns:a="http://schemas.openxmlformats.org/drawingml/2006/main" name="14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17.xml><?xml version="1.0" encoding="utf-8"?>
<a:theme xmlns:a="http://schemas.openxmlformats.org/drawingml/2006/main" name="Master Template">
  <a:themeElements>
    <a:clrScheme name="Rebrand">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18.xml><?xml version="1.0" encoding="utf-8"?>
<a:theme xmlns:a="http://schemas.openxmlformats.org/drawingml/2006/main" name="15_Master Template">
  <a:themeElements>
    <a:clrScheme name="Rebrand">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19.xml><?xml version="1.0" encoding="utf-8"?>
<a:theme xmlns:a="http://schemas.openxmlformats.org/drawingml/2006/main" name="16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2.xml><?xml version="1.0" encoding="utf-8"?>
<a:theme xmlns:a="http://schemas.openxmlformats.org/drawingml/2006/main" name="1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20.xml><?xml version="1.0" encoding="utf-8"?>
<a:theme xmlns:a="http://schemas.openxmlformats.org/drawingml/2006/main" name="17_Master Template">
  <a:themeElements>
    <a:clrScheme name="Rebrand">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21.xml><?xml version="1.0" encoding="utf-8"?>
<a:theme xmlns:a="http://schemas.openxmlformats.org/drawingml/2006/main" name="18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22.xml><?xml version="1.0" encoding="utf-8"?>
<a:theme xmlns:a="http://schemas.openxmlformats.org/drawingml/2006/main" name="19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23.xml><?xml version="1.0" encoding="utf-8"?>
<a:theme xmlns:a="http://schemas.openxmlformats.org/drawingml/2006/main" name="20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24.xml><?xml version="1.0" encoding="utf-8"?>
<a:theme xmlns:a="http://schemas.openxmlformats.org/drawingml/2006/main" name="6_Office Theme">
  <a:themeElements>
    <a:clrScheme name="Custom 191">
      <a:dk1>
        <a:srgbClr val="4A4F55"/>
      </a:dk1>
      <a:lt1>
        <a:sysClr val="window" lastClr="FFFFFF"/>
      </a:lt1>
      <a:dk2>
        <a:srgbClr val="4A4F55"/>
      </a:dk2>
      <a:lt2>
        <a:srgbClr val="FFFFFF"/>
      </a:lt2>
      <a:accent1>
        <a:srgbClr val="3F97B5"/>
      </a:accent1>
      <a:accent2>
        <a:srgbClr val="8DC0D2"/>
      </a:accent2>
      <a:accent3>
        <a:srgbClr val="D1AF22"/>
      </a:accent3>
      <a:accent4>
        <a:srgbClr val="E3CE78"/>
      </a:accent4>
      <a:accent5>
        <a:srgbClr val="E65400"/>
      </a:accent5>
      <a:accent6>
        <a:srgbClr val="F19766"/>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25.xml><?xml version="1.0" encoding="utf-8"?>
<a:theme xmlns:a="http://schemas.openxmlformats.org/drawingml/2006/main" name="21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26.xml><?xml version="1.0" encoding="utf-8"?>
<a:theme xmlns:a="http://schemas.openxmlformats.org/drawingml/2006/main" name="22_Master Template">
  <a:themeElements>
    <a:clrScheme name="Rebrand">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27.xml><?xml version="1.0" encoding="utf-8"?>
<a:theme xmlns:a="http://schemas.openxmlformats.org/drawingml/2006/main" name="4_Office Theme">
  <a:themeElements>
    <a:clrScheme name="Custom 191">
      <a:dk1>
        <a:srgbClr val="4A4F55"/>
      </a:dk1>
      <a:lt1>
        <a:sysClr val="window" lastClr="FFFFFF"/>
      </a:lt1>
      <a:dk2>
        <a:srgbClr val="4A4F55"/>
      </a:dk2>
      <a:lt2>
        <a:srgbClr val="FFFFFF"/>
      </a:lt2>
      <a:accent1>
        <a:srgbClr val="3F97B5"/>
      </a:accent1>
      <a:accent2>
        <a:srgbClr val="8DC0D2"/>
      </a:accent2>
      <a:accent3>
        <a:srgbClr val="D1AF22"/>
      </a:accent3>
      <a:accent4>
        <a:srgbClr val="E3CE78"/>
      </a:accent4>
      <a:accent5>
        <a:srgbClr val="E65400"/>
      </a:accent5>
      <a:accent6>
        <a:srgbClr val="F19766"/>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28.xml><?xml version="1.0" encoding="utf-8"?>
<a:theme xmlns:a="http://schemas.openxmlformats.org/drawingml/2006/main" name="23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29.xml><?xml version="1.0" encoding="utf-8"?>
<a:theme xmlns:a="http://schemas.openxmlformats.org/drawingml/2006/main" name="7_Office Theme">
  <a:themeElements>
    <a:clrScheme name="Custom 191">
      <a:dk1>
        <a:srgbClr val="4A4F55"/>
      </a:dk1>
      <a:lt1>
        <a:sysClr val="window" lastClr="FFFFFF"/>
      </a:lt1>
      <a:dk2>
        <a:srgbClr val="4A4F55"/>
      </a:dk2>
      <a:lt2>
        <a:srgbClr val="FFFFFF"/>
      </a:lt2>
      <a:accent1>
        <a:srgbClr val="3F97B5"/>
      </a:accent1>
      <a:accent2>
        <a:srgbClr val="8DC0D2"/>
      </a:accent2>
      <a:accent3>
        <a:srgbClr val="D1AF22"/>
      </a:accent3>
      <a:accent4>
        <a:srgbClr val="E3CE78"/>
      </a:accent4>
      <a:accent5>
        <a:srgbClr val="E65400"/>
      </a:accent5>
      <a:accent6>
        <a:srgbClr val="F19766"/>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3.xml><?xml version="1.0" encoding="utf-8"?>
<a:theme xmlns:a="http://schemas.openxmlformats.org/drawingml/2006/main" name="2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30.xml><?xml version="1.0" encoding="utf-8"?>
<a:theme xmlns:a="http://schemas.openxmlformats.org/drawingml/2006/main" name="24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31.xml><?xml version="1.0" encoding="utf-8"?>
<a:theme xmlns:a="http://schemas.openxmlformats.org/drawingml/2006/main" name="25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32.xml><?xml version="1.0" encoding="utf-8"?>
<a:theme xmlns:a="http://schemas.openxmlformats.org/drawingml/2006/main" name="26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33.xml><?xml version="1.0" encoding="utf-8"?>
<a:theme xmlns:a="http://schemas.openxmlformats.org/drawingml/2006/main" name="27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5.xml><?xml version="1.0" encoding="utf-8"?>
<a:theme xmlns:a="http://schemas.openxmlformats.org/drawingml/2006/main" name="4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6.xml><?xml version="1.0" encoding="utf-8"?>
<a:theme xmlns:a="http://schemas.openxmlformats.org/drawingml/2006/main" name="5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7.xml><?xml version="1.0" encoding="utf-8"?>
<a:theme xmlns:a="http://schemas.openxmlformats.org/drawingml/2006/main" name="3_Office Theme">
  <a:themeElements>
    <a:clrScheme name="Custom 191">
      <a:dk1>
        <a:srgbClr val="4A4F55"/>
      </a:dk1>
      <a:lt1>
        <a:sysClr val="window" lastClr="FFFFFF"/>
      </a:lt1>
      <a:dk2>
        <a:srgbClr val="4A4F55"/>
      </a:dk2>
      <a:lt2>
        <a:srgbClr val="FFFFFF"/>
      </a:lt2>
      <a:accent1>
        <a:srgbClr val="3F97B5"/>
      </a:accent1>
      <a:accent2>
        <a:srgbClr val="8DC0D2"/>
      </a:accent2>
      <a:accent3>
        <a:srgbClr val="D1AF22"/>
      </a:accent3>
      <a:accent4>
        <a:srgbClr val="E3CE78"/>
      </a:accent4>
      <a:accent5>
        <a:srgbClr val="E65400"/>
      </a:accent5>
      <a:accent6>
        <a:srgbClr val="F19766"/>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8.xml><?xml version="1.0" encoding="utf-8"?>
<a:theme xmlns:a="http://schemas.openxmlformats.org/drawingml/2006/main" name="6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9.xml><?xml version="1.0" encoding="utf-8"?>
<a:theme xmlns:a="http://schemas.openxmlformats.org/drawingml/2006/main" name="7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f43afccb-65d6-41af-9db2-a93c92dd9964">TJ4NXSJU3W2C-47-11014</_dlc_DocId>
    <_dlc_DocIdUrl xmlns="f43afccb-65d6-41af-9db2-a93c92dd9964">
      <Url>http://collaboration.corp.pjc.com/PFS/Banking/_layouts/DocIdRedir.aspx?ID=TJ4NXSJU3W2C-47-11014</Url>
      <Description>TJ4NXSJU3W2C-47-11014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B2301771CAB741892E1D259A6B6519" ma:contentTypeVersion="13" ma:contentTypeDescription="Create a new document." ma:contentTypeScope="" ma:versionID="8646ea881d16584fea2a1faca0c5d90b">
  <xsd:schema xmlns:xsd="http://www.w3.org/2001/XMLSchema" xmlns:xs="http://www.w3.org/2001/XMLSchema" xmlns:p="http://schemas.microsoft.com/office/2006/metadata/properties" xmlns:ns2="f43afccb-65d6-41af-9db2-a93c92dd9964" targetNamespace="http://schemas.microsoft.com/office/2006/metadata/properties" ma:root="true" ma:fieldsID="d1cacd678fd0e337ebae2a4e4b882f92" ns2:_="">
    <xsd:import namespace="f43afccb-65d6-41af-9db2-a93c92dd996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afccb-65d6-41af-9db2-a93c92dd996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0" ma:displayName="Title ."/>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D10EEAF-1432-4C32-BCE7-9094E02D822F}">
  <ds:schemaRefs>
    <ds:schemaRef ds:uri="http://schemas.microsoft.com/sharepoint/v3/contenttype/forms"/>
  </ds:schemaRefs>
</ds:datastoreItem>
</file>

<file path=customXml/itemProps2.xml><?xml version="1.0" encoding="utf-8"?>
<ds:datastoreItem xmlns:ds="http://schemas.openxmlformats.org/officeDocument/2006/customXml" ds:itemID="{D6486793-0340-4CB7-B424-A8540F9FEA64}">
  <ds:schemaRefs>
    <ds:schemaRef ds:uri="http://schemas.microsoft.com/office/2006/metadata/properties"/>
    <ds:schemaRef ds:uri="http://purl.org/dc/dcmitype/"/>
    <ds:schemaRef ds:uri="f43afccb-65d6-41af-9db2-a93c92dd9964"/>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756323BB-6378-415C-A110-3082E3BD8B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3afccb-65d6-41af-9db2-a93c92dd99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EDF0F9D-2CEE-4361-9C06-82EF7EE4153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5035</TotalTime>
  <Words>1336</Words>
  <Application>Microsoft Office PowerPoint</Application>
  <PresentationFormat>Custom</PresentationFormat>
  <Paragraphs>139</Paragraphs>
  <Slides>19</Slides>
  <Notes>15</Notes>
  <HiddenSlides>0</HiddenSlides>
  <MMClips>0</MMClips>
  <ScaleCrop>false</ScaleCrop>
  <HeadingPairs>
    <vt:vector size="6" baseType="variant">
      <vt:variant>
        <vt:lpstr>Fonts Used</vt:lpstr>
      </vt:variant>
      <vt:variant>
        <vt:i4>5</vt:i4>
      </vt:variant>
      <vt:variant>
        <vt:lpstr>Theme</vt:lpstr>
      </vt:variant>
      <vt:variant>
        <vt:i4>33</vt:i4>
      </vt:variant>
      <vt:variant>
        <vt:lpstr>Slide Titles</vt:lpstr>
      </vt:variant>
      <vt:variant>
        <vt:i4>19</vt:i4>
      </vt:variant>
    </vt:vector>
  </HeadingPairs>
  <TitlesOfParts>
    <vt:vector size="57" baseType="lpstr">
      <vt:lpstr>Arial</vt:lpstr>
      <vt:lpstr>Calibri</vt:lpstr>
      <vt:lpstr>Courier New</vt:lpstr>
      <vt:lpstr>HelveticaNeueLT Std</vt:lpstr>
      <vt:lpstr>HelveticaNeueLTStd-Bd</vt:lpstr>
      <vt:lpstr>Office Theme</vt:lpstr>
      <vt:lpstr>1_Master Template</vt:lpstr>
      <vt:lpstr>2_Master Template</vt:lpstr>
      <vt:lpstr>3_Master Template</vt:lpstr>
      <vt:lpstr>4_Master Template</vt:lpstr>
      <vt:lpstr>5_Master Template</vt:lpstr>
      <vt:lpstr>3_Office Theme</vt:lpstr>
      <vt:lpstr>6_Master Template</vt:lpstr>
      <vt:lpstr>7_Master Template</vt:lpstr>
      <vt:lpstr>8_Master Template</vt:lpstr>
      <vt:lpstr>9_Master Template</vt:lpstr>
      <vt:lpstr>10_Master Template</vt:lpstr>
      <vt:lpstr>11_Master Template</vt:lpstr>
      <vt:lpstr>12_Master Template</vt:lpstr>
      <vt:lpstr>13_Master Template</vt:lpstr>
      <vt:lpstr>14_Master Template</vt:lpstr>
      <vt:lpstr>Master Template</vt:lpstr>
      <vt:lpstr>15_Master Template</vt:lpstr>
      <vt:lpstr>16_Master Template</vt:lpstr>
      <vt:lpstr>17_Master Template</vt:lpstr>
      <vt:lpstr>18_Master Template</vt:lpstr>
      <vt:lpstr>19_Master Template</vt:lpstr>
      <vt:lpstr>20_Master Template</vt:lpstr>
      <vt:lpstr>6_Office Theme</vt:lpstr>
      <vt:lpstr>21_Master Template</vt:lpstr>
      <vt:lpstr>22_Master Template</vt:lpstr>
      <vt:lpstr>4_Office Theme</vt:lpstr>
      <vt:lpstr>23_Master Template</vt:lpstr>
      <vt:lpstr>7_Office Theme</vt:lpstr>
      <vt:lpstr>24_Master Template</vt:lpstr>
      <vt:lpstr>25_Master Template</vt:lpstr>
      <vt:lpstr>26_Master Template</vt:lpstr>
      <vt:lpstr>27_Master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Piper Jaffray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Bolder, Lydia</dc:creator>
  <cp:lastModifiedBy>Squires, Travis</cp:lastModifiedBy>
  <cp:revision>123</cp:revision>
  <cp:lastPrinted>2017-07-20T14:41:36Z</cp:lastPrinted>
  <dcterms:created xsi:type="dcterms:W3CDTF">2016-02-10T21:29:40Z</dcterms:created>
  <dcterms:modified xsi:type="dcterms:W3CDTF">2018-06-13T19:20:13Z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0x010100C0B2301771CAB741892E1D259A6B6519</vt:lpwstr>
  </property>
  <property fmtid="{D5CDD505-2E9C-101B-9397-08002B2CF9AE}" pid="3" name="_dlc_DocIdItemGuid">
    <vt:lpwstr>68fdf993-6053-45e7-b326-49044d261ee4</vt:lpwstr>
  </property>
</Properties>
</file>